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0.jpg" ContentType="image/jpg"/>
  <Override PartName="/ppt/media/image21.jpg" ContentType="image/jpg"/>
  <Override PartName="/ppt/media/image22.jpg" ContentType="image/jpg"/>
  <Override PartName="/ppt/media/image24.jpg" ContentType="image/jpg"/>
  <Override PartName="/ppt/media/image25.jpg" ContentType="image/jpg"/>
  <Override PartName="/ppt/media/image26.jpg" ContentType="image/jpg"/>
  <Override PartName="/ppt/media/image28.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6.jpg" ContentType="image/jpg"/>
  <Override PartName="/ppt/media/image37.jpg" ContentType="image/jpg"/>
  <Override PartName="/ppt/media/image38.jpg" ContentType="image/jpg"/>
  <Override PartName="/ppt/media/image39.jpg" ContentType="image/jpg"/>
  <Override PartName="/ppt/media/image41.jpg" ContentType="image/jpg"/>
  <Override PartName="/ppt/media/image43.jpg" ContentType="image/jpg"/>
  <Override PartName="/ppt/media/image45.jpg" ContentType="image/jpg"/>
  <Override PartName="/ppt/media/image47.jpg" ContentType="image/jpg"/>
  <Override PartName="/ppt/media/image49.jpg" ContentType="image/jpg"/>
  <Override PartName="/ppt/media/image50.jpg" ContentType="image/jpg"/>
  <Override PartName="/ppt/media/image51.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notesSlides/notesSlide4.xml" ContentType="application/vnd.openxmlformats-officedocument.presentationml.notesSlide+xml"/>
  <Override PartName="/ppt/media/image57.jpg" ContentType="image/jpg"/>
  <Override PartName="/ppt/media/image61.jpg" ContentType="image/jpg"/>
  <Override PartName="/ppt/media/image63.jpg" ContentType="image/jpg"/>
  <Override PartName="/ppt/media/image64.jpg" ContentType="image/jpg"/>
  <Override PartName="/ppt/media/image65.jpg" ContentType="image/jpg"/>
  <Override PartName="/ppt/media/image66.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4"/>
  </p:notesMasterIdLst>
  <p:sldIdLst>
    <p:sldId id="257" r:id="rId6"/>
    <p:sldId id="270" r:id="rId7"/>
    <p:sldId id="258" r:id="rId8"/>
    <p:sldId id="259" r:id="rId9"/>
    <p:sldId id="260" r:id="rId10"/>
    <p:sldId id="261" r:id="rId11"/>
    <p:sldId id="262" r:id="rId12"/>
    <p:sldId id="273" r:id="rId13"/>
    <p:sldId id="274" r:id="rId14"/>
    <p:sldId id="275" r:id="rId15"/>
    <p:sldId id="277" r:id="rId16"/>
    <p:sldId id="276" r:id="rId17"/>
    <p:sldId id="278" r:id="rId18"/>
    <p:sldId id="279" r:id="rId19"/>
    <p:sldId id="280" r:id="rId20"/>
    <p:sldId id="291" r:id="rId21"/>
    <p:sldId id="282" r:id="rId22"/>
    <p:sldId id="283" r:id="rId23"/>
    <p:sldId id="284" r:id="rId24"/>
    <p:sldId id="285" r:id="rId25"/>
    <p:sldId id="286" r:id="rId26"/>
    <p:sldId id="287" r:id="rId27"/>
    <p:sldId id="288" r:id="rId28"/>
    <p:sldId id="289" r:id="rId29"/>
    <p:sldId id="292" r:id="rId30"/>
    <p:sldId id="293" r:id="rId31"/>
    <p:sldId id="272" r:id="rId32"/>
    <p:sldId id="27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92A48-AD52-45F7-9A99-C4BA13C29D57}" v="106" dt="2023-07-20T19:32:02.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32"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7984C0-FF88-44E8-BB0A-05A686C8AE4F}"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5906C-30FD-47D2-A343-13F9507AF139}" type="slidenum">
              <a:rPr lang="en-US" smtClean="0"/>
              <a:t>‹#›</a:t>
            </a:fld>
            <a:endParaRPr lang="en-US"/>
          </a:p>
        </p:txBody>
      </p:sp>
    </p:spTree>
    <p:extLst>
      <p:ext uri="{BB962C8B-B14F-4D97-AF65-F5344CB8AC3E}">
        <p14:creationId xmlns:p14="http://schemas.microsoft.com/office/powerpoint/2010/main" val="2755785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85906C-30FD-47D2-A343-13F9507AF139}" type="slidenum">
              <a:rPr lang="en-US" smtClean="0"/>
              <a:t>1</a:t>
            </a:fld>
            <a:endParaRPr lang="en-US"/>
          </a:p>
        </p:txBody>
      </p:sp>
    </p:spTree>
    <p:extLst>
      <p:ext uri="{BB962C8B-B14F-4D97-AF65-F5344CB8AC3E}">
        <p14:creationId xmlns:p14="http://schemas.microsoft.com/office/powerpoint/2010/main" val="96306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85906C-30FD-47D2-A343-13F9507AF139}" type="slidenum">
              <a:rPr lang="en-US" smtClean="0"/>
              <a:t>2</a:t>
            </a:fld>
            <a:endParaRPr lang="en-US"/>
          </a:p>
        </p:txBody>
      </p:sp>
    </p:spTree>
    <p:extLst>
      <p:ext uri="{BB962C8B-B14F-4D97-AF65-F5344CB8AC3E}">
        <p14:creationId xmlns:p14="http://schemas.microsoft.com/office/powerpoint/2010/main" val="184641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85906C-30FD-47D2-A343-13F9507AF139}" type="slidenum">
              <a:rPr lang="en-US" smtClean="0"/>
              <a:t>3</a:t>
            </a:fld>
            <a:endParaRPr lang="en-US"/>
          </a:p>
        </p:txBody>
      </p:sp>
    </p:spTree>
    <p:extLst>
      <p:ext uri="{BB962C8B-B14F-4D97-AF65-F5344CB8AC3E}">
        <p14:creationId xmlns:p14="http://schemas.microsoft.com/office/powerpoint/2010/main" val="184641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85906C-30FD-47D2-A343-13F9507AF139}" type="slidenum">
              <a:rPr lang="en-US" smtClean="0"/>
              <a:t>12</a:t>
            </a:fld>
            <a:endParaRPr lang="en-US"/>
          </a:p>
        </p:txBody>
      </p:sp>
    </p:spTree>
    <p:extLst>
      <p:ext uri="{BB962C8B-B14F-4D97-AF65-F5344CB8AC3E}">
        <p14:creationId xmlns:p14="http://schemas.microsoft.com/office/powerpoint/2010/main" val="3575129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723E-319F-7C75-EDD4-C432802EA7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BAA19B-4716-EE5A-5B5F-525CD44C7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DE41E-0AF7-DF2D-BF70-CC67A599AA06}"/>
              </a:ext>
            </a:extLst>
          </p:cNvPr>
          <p:cNvSpPr>
            <a:spLocks noGrp="1"/>
          </p:cNvSpPr>
          <p:nvPr>
            <p:ph type="dt" sz="half" idx="10"/>
          </p:nvPr>
        </p:nvSpPr>
        <p:spPr/>
        <p:txBody>
          <a:bodyPr/>
          <a:lstStyle/>
          <a:p>
            <a:fld id="{CA30BEE6-ADAA-44CD-91CB-BE866F58BEB8}" type="datetimeFigureOut">
              <a:rPr lang="en-US" smtClean="0"/>
              <a:t>8/15/2023</a:t>
            </a:fld>
            <a:endParaRPr lang="en-US"/>
          </a:p>
        </p:txBody>
      </p:sp>
      <p:sp>
        <p:nvSpPr>
          <p:cNvPr id="5" name="Footer Placeholder 4">
            <a:extLst>
              <a:ext uri="{FF2B5EF4-FFF2-40B4-BE49-F238E27FC236}">
                <a16:creationId xmlns:a16="http://schemas.microsoft.com/office/drawing/2014/main" id="{7E1B5EAA-B8FE-9B57-0AAC-70A6FE8EB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917EA-E2C6-92A9-4BB8-141E2BC63B36}"/>
              </a:ext>
            </a:extLst>
          </p:cNvPr>
          <p:cNvSpPr>
            <a:spLocks noGrp="1"/>
          </p:cNvSpPr>
          <p:nvPr>
            <p:ph type="sldNum" sz="quarter" idx="12"/>
          </p:nvPr>
        </p:nvSpPr>
        <p:spPr/>
        <p:txBody>
          <a:bodyPr/>
          <a:lstStyle/>
          <a:p>
            <a:fld id="{D7DA3A9E-F211-4B57-A0A0-18E4562D7370}" type="slidenum">
              <a:rPr lang="en-US" smtClean="0"/>
              <a:t>‹#›</a:t>
            </a:fld>
            <a:endParaRPr lang="en-US"/>
          </a:p>
        </p:txBody>
      </p:sp>
    </p:spTree>
    <p:extLst>
      <p:ext uri="{BB962C8B-B14F-4D97-AF65-F5344CB8AC3E}">
        <p14:creationId xmlns:p14="http://schemas.microsoft.com/office/powerpoint/2010/main" val="195393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DB79-ECDF-7214-679D-3D4577646E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DF816-4559-9C62-E1AA-E113773E1E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9D2D8-7C26-6710-4F54-58DE30F3FAB4}"/>
              </a:ext>
            </a:extLst>
          </p:cNvPr>
          <p:cNvSpPr>
            <a:spLocks noGrp="1"/>
          </p:cNvSpPr>
          <p:nvPr>
            <p:ph type="dt" sz="half" idx="10"/>
          </p:nvPr>
        </p:nvSpPr>
        <p:spPr/>
        <p:txBody>
          <a:bodyPr/>
          <a:lstStyle/>
          <a:p>
            <a:fld id="{CA30BEE6-ADAA-44CD-91CB-BE866F58BEB8}" type="datetimeFigureOut">
              <a:rPr lang="en-US" smtClean="0"/>
              <a:t>8/15/2023</a:t>
            </a:fld>
            <a:endParaRPr lang="en-US"/>
          </a:p>
        </p:txBody>
      </p:sp>
      <p:sp>
        <p:nvSpPr>
          <p:cNvPr id="5" name="Footer Placeholder 4">
            <a:extLst>
              <a:ext uri="{FF2B5EF4-FFF2-40B4-BE49-F238E27FC236}">
                <a16:creationId xmlns:a16="http://schemas.microsoft.com/office/drawing/2014/main" id="{EB98AEEB-7C59-086A-9455-5E1F38C5B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7F733-A6DC-E40C-B47E-834EA15CC304}"/>
              </a:ext>
            </a:extLst>
          </p:cNvPr>
          <p:cNvSpPr>
            <a:spLocks noGrp="1"/>
          </p:cNvSpPr>
          <p:nvPr>
            <p:ph type="sldNum" sz="quarter" idx="12"/>
          </p:nvPr>
        </p:nvSpPr>
        <p:spPr/>
        <p:txBody>
          <a:bodyPr/>
          <a:lstStyle/>
          <a:p>
            <a:fld id="{D7DA3A9E-F211-4B57-A0A0-18E4562D7370}" type="slidenum">
              <a:rPr lang="en-US" smtClean="0"/>
              <a:t>‹#›</a:t>
            </a:fld>
            <a:endParaRPr lang="en-US"/>
          </a:p>
        </p:txBody>
      </p:sp>
    </p:spTree>
    <p:extLst>
      <p:ext uri="{BB962C8B-B14F-4D97-AF65-F5344CB8AC3E}">
        <p14:creationId xmlns:p14="http://schemas.microsoft.com/office/powerpoint/2010/main" val="409840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D215C-81F7-CBD3-77EE-FB91E0025C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244236-06E6-CC9F-BA5B-1D5F3803E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7AA89-10F4-0467-8F37-8D1843BD7B62}"/>
              </a:ext>
            </a:extLst>
          </p:cNvPr>
          <p:cNvSpPr>
            <a:spLocks noGrp="1"/>
          </p:cNvSpPr>
          <p:nvPr>
            <p:ph type="dt" sz="half" idx="10"/>
          </p:nvPr>
        </p:nvSpPr>
        <p:spPr/>
        <p:txBody>
          <a:bodyPr/>
          <a:lstStyle/>
          <a:p>
            <a:fld id="{CA30BEE6-ADAA-44CD-91CB-BE866F58BEB8}" type="datetimeFigureOut">
              <a:rPr lang="en-US" smtClean="0"/>
              <a:t>8/15/2023</a:t>
            </a:fld>
            <a:endParaRPr lang="en-US"/>
          </a:p>
        </p:txBody>
      </p:sp>
      <p:sp>
        <p:nvSpPr>
          <p:cNvPr id="5" name="Footer Placeholder 4">
            <a:extLst>
              <a:ext uri="{FF2B5EF4-FFF2-40B4-BE49-F238E27FC236}">
                <a16:creationId xmlns:a16="http://schemas.microsoft.com/office/drawing/2014/main" id="{88E5C5B3-313B-C370-17E6-9C5BAAFB9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AEE4B-9185-7813-7AB8-2007F3FD5746}"/>
              </a:ext>
            </a:extLst>
          </p:cNvPr>
          <p:cNvSpPr>
            <a:spLocks noGrp="1"/>
          </p:cNvSpPr>
          <p:nvPr>
            <p:ph type="sldNum" sz="quarter" idx="12"/>
          </p:nvPr>
        </p:nvSpPr>
        <p:spPr/>
        <p:txBody>
          <a:bodyPr/>
          <a:lstStyle/>
          <a:p>
            <a:fld id="{D7DA3A9E-F211-4B57-A0A0-18E4562D7370}" type="slidenum">
              <a:rPr lang="en-US" smtClean="0"/>
              <a:t>‹#›</a:t>
            </a:fld>
            <a:endParaRPr lang="en-US"/>
          </a:p>
        </p:txBody>
      </p:sp>
    </p:spTree>
    <p:extLst>
      <p:ext uri="{BB962C8B-B14F-4D97-AF65-F5344CB8AC3E}">
        <p14:creationId xmlns:p14="http://schemas.microsoft.com/office/powerpoint/2010/main" val="379872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95700"/>
            <a:ext cx="12192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06406" y="4131032"/>
            <a:ext cx="9540815" cy="332399"/>
          </a:xfrm>
          <a:prstGeom prst="rect">
            <a:avLst/>
          </a:prstGeom>
        </p:spPr>
        <p:txBody>
          <a:bodyPr vert="horz" lIns="0" tIns="0" rIns="0" bIns="0" rtlCol="0">
            <a:spAutoFit/>
          </a:bodyPr>
          <a:lstStyle>
            <a:lvl1pPr>
              <a:defRPr lang="en-US" sz="2400" b="1" dirty="0">
                <a:solidFill>
                  <a:schemeClr val="bg1"/>
                </a:solidFill>
                <a:effectLst>
                  <a:outerShdw blurRad="50800" dist="38100" dir="3600000" algn="t" rotWithShape="0">
                    <a:prstClr val="black"/>
                  </a:outerShdw>
                </a:effectLst>
                <a:latin typeface="Arial" panose="020B0604020202020204" pitchFamily="34" charset="0"/>
                <a:ea typeface="+mj-ea"/>
                <a:cs typeface="Arial" panose="020B0604020202020204" pitchFamily="34" charset="0"/>
              </a:defRPr>
            </a:lvl1pPr>
          </a:lstStyle>
          <a:p>
            <a:pPr marL="0" lvl="0" indent="0">
              <a:spcBef>
                <a:spcPct val="0"/>
              </a:spcBef>
              <a:buNone/>
            </a:pPr>
            <a:r>
              <a:rPr lang="en-US"/>
              <a:t>Click to edit Master subtitle style</a:t>
            </a:r>
          </a:p>
        </p:txBody>
      </p:sp>
      <p:sp>
        <p:nvSpPr>
          <p:cNvPr id="2" name="Title 1"/>
          <p:cNvSpPr>
            <a:spLocks noGrp="1"/>
          </p:cNvSpPr>
          <p:nvPr>
            <p:ph type="ctrTitle"/>
          </p:nvPr>
        </p:nvSpPr>
        <p:spPr bwMode="ltGray">
          <a:xfrm>
            <a:off x="306405" y="3634739"/>
            <a:ext cx="9819091" cy="484748"/>
          </a:xfrm>
        </p:spPr>
        <p:txBody>
          <a:bodyPr lIns="0" tIns="0" rIns="0" bIns="0" anchor="b"/>
          <a:lstStyle>
            <a:lvl1pPr marL="0" algn="l" defTabSz="914400" rtl="0" eaLnBrk="1" latinLnBrk="0" hangingPunct="1">
              <a:lnSpc>
                <a:spcPct val="90000"/>
              </a:lnSpc>
              <a:spcBef>
                <a:spcPct val="0"/>
              </a:spcBef>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pPr lvl="0"/>
            <a:r>
              <a:rPr lang="en-US"/>
              <a:t>Click to edit Master title style</a:t>
            </a:r>
          </a:p>
        </p:txBody>
      </p:sp>
      <p:grpSp>
        <p:nvGrpSpPr>
          <p:cNvPr id="7" name="Three Priorities" hidden="1"/>
          <p:cNvGrpSpPr/>
          <p:nvPr userDrawn="1"/>
        </p:nvGrpSpPr>
        <p:grpSpPr>
          <a:xfrm>
            <a:off x="10125497" y="6006424"/>
            <a:ext cx="1663700"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56" name="TextBox 55"/>
          <p:cNvSpPr txBox="1"/>
          <p:nvPr userDrawn="1"/>
        </p:nvSpPr>
        <p:spPr>
          <a:xfrm>
            <a:off x="-1" y="4673500"/>
            <a:ext cx="5125915" cy="1632050"/>
          </a:xfrm>
          <a:prstGeom prst="rect">
            <a:avLst/>
          </a:prstGeom>
          <a:gradFill>
            <a:gsLst>
              <a:gs pos="0">
                <a:srgbClr val="221F20">
                  <a:lumMod val="50000"/>
                  <a:lumOff val="50000"/>
                </a:srgbClr>
              </a:gs>
              <a:gs pos="60000">
                <a:srgbClr val="221F20"/>
              </a:gs>
              <a:gs pos="25000">
                <a:srgbClr val="221F20">
                  <a:lumMod val="85000"/>
                  <a:lumOff val="15000"/>
                </a:srgbClr>
              </a:gs>
            </a:gsLst>
            <a:lin ang="3600000" scaled="0"/>
          </a:gradFill>
          <a:ln>
            <a:noFill/>
          </a:ln>
          <a:effectLst>
            <a:outerShdw dist="38100" dir="16200000" rotWithShape="0">
              <a:srgbClr val="FFCC01"/>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defTabSz="45720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Arial" panose="020B0604020202020204"/>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7" name="U.S. Army holder" hidden="1"/>
          <p:cNvGrpSpPr/>
          <p:nvPr userDrawn="1"/>
        </p:nvGrpSpPr>
        <p:grpSpPr>
          <a:xfrm>
            <a:off x="681567" y="1"/>
            <a:ext cx="1993900"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23" name="Classification bottom">
            <a:extLst>
              <a:ext uri="{FF2B5EF4-FFF2-40B4-BE49-F238E27FC236}">
                <a16:creationId xmlns:a16="http://schemas.microsoft.com/office/drawing/2014/main" id="{05EDA74C-48BB-8235-6DEE-5218C075A961}"/>
              </a:ext>
            </a:extLst>
          </p:cNvPr>
          <p:cNvSpPr txBox="1"/>
          <p:nvPr userDrawn="1"/>
        </p:nvSpPr>
        <p:spPr bwMode="black">
          <a:xfrm>
            <a:off x="5303520" y="0"/>
            <a:ext cx="158496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600" cap="none" spc="0" normalizeH="0" baseline="0" noProof="0">
                <a:ln>
                  <a:noFill/>
                </a:ln>
                <a:solidFill>
                  <a:prstClr val="white"/>
                </a:solidFill>
                <a:effectLst/>
                <a:uLnTx/>
                <a:uFillTx/>
                <a:latin typeface="Arial" panose="020B0604020202020204"/>
                <a:ea typeface="+mn-ea"/>
                <a:cs typeface="Arial" panose="020B0604020202020204" pitchFamily="34" charset="0"/>
              </a:rPr>
              <a:t>UNCLASSIFIED</a:t>
            </a:r>
          </a:p>
        </p:txBody>
      </p:sp>
      <p:grpSp>
        <p:nvGrpSpPr>
          <p:cNvPr id="61" name="Group 60">
            <a:extLst>
              <a:ext uri="{FF2B5EF4-FFF2-40B4-BE49-F238E27FC236}">
                <a16:creationId xmlns:a16="http://schemas.microsoft.com/office/drawing/2014/main" id="{8BE5DABA-C9C3-7BA8-C45C-873FE39B4489}"/>
              </a:ext>
            </a:extLst>
          </p:cNvPr>
          <p:cNvGrpSpPr/>
          <p:nvPr userDrawn="1"/>
        </p:nvGrpSpPr>
        <p:grpSpPr>
          <a:xfrm>
            <a:off x="-23601" y="-16419"/>
            <a:ext cx="1570733" cy="1901190"/>
            <a:chOff x="4039249" y="866729"/>
            <a:chExt cx="4321032" cy="5230106"/>
          </a:xfrm>
        </p:grpSpPr>
        <p:sp>
          <p:nvSpPr>
            <p:cNvPr id="62" name="Rectangle 61">
              <a:extLst>
                <a:ext uri="{FF2B5EF4-FFF2-40B4-BE49-F238E27FC236}">
                  <a16:creationId xmlns:a16="http://schemas.microsoft.com/office/drawing/2014/main" id="{B9E47EEC-36A9-ED9B-A347-F0EF6A3E3551}"/>
                </a:ext>
              </a:extLst>
            </p:cNvPr>
            <p:cNvSpPr/>
            <p:nvPr userDrawn="1"/>
          </p:nvSpPr>
          <p:spPr>
            <a:xfrm>
              <a:off x="4039249" y="866729"/>
              <a:ext cx="4321032" cy="5230106"/>
            </a:xfrm>
            <a:prstGeom prst="rect">
              <a:avLst/>
            </a:prstGeom>
            <a:gradFill>
              <a:gsLst>
                <a:gs pos="0">
                  <a:srgbClr val="221F20">
                    <a:lumMod val="50000"/>
                    <a:lumOff val="50000"/>
                  </a:srgbClr>
                </a:gs>
                <a:gs pos="60000">
                  <a:srgbClr val="221F20"/>
                </a:gs>
                <a:gs pos="25000">
                  <a:srgbClr val="221F20">
                    <a:lumMod val="85000"/>
                    <a:lumOff val="15000"/>
                  </a:srgbClr>
                </a:gs>
              </a:gsLst>
              <a:lin ang="36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23FED95E-C634-EACE-A735-D4764A433EE2}"/>
                </a:ext>
              </a:extLst>
            </p:cNvPr>
            <p:cNvSpPr/>
            <p:nvPr/>
          </p:nvSpPr>
          <p:spPr>
            <a:xfrm>
              <a:off x="4546225" y="4959667"/>
              <a:ext cx="3311842" cy="534352"/>
            </a:xfrm>
            <a:custGeom>
              <a:avLst/>
              <a:gdLst>
                <a:gd name="connsiteX0" fmla="*/ 269558 w 3311842"/>
                <a:gd name="connsiteY0" fmla="*/ 0 h 534352"/>
                <a:gd name="connsiteX1" fmla="*/ 385763 w 3311842"/>
                <a:gd name="connsiteY1" fmla="*/ 0 h 534352"/>
                <a:gd name="connsiteX2" fmla="*/ 385763 w 3311842"/>
                <a:gd name="connsiteY2" fmla="*/ 422910 h 534352"/>
                <a:gd name="connsiteX3" fmla="*/ 265748 w 3311842"/>
                <a:gd name="connsiteY3" fmla="*/ 534352 h 534352"/>
                <a:gd name="connsiteX4" fmla="*/ 120015 w 3311842"/>
                <a:gd name="connsiteY4" fmla="*/ 534352 h 534352"/>
                <a:gd name="connsiteX5" fmla="*/ 0 w 3311842"/>
                <a:gd name="connsiteY5" fmla="*/ 422910 h 534352"/>
                <a:gd name="connsiteX6" fmla="*/ 0 w 3311842"/>
                <a:gd name="connsiteY6" fmla="*/ 0 h 534352"/>
                <a:gd name="connsiteX7" fmla="*/ 118110 w 3311842"/>
                <a:gd name="connsiteY7" fmla="*/ 0 h 534352"/>
                <a:gd name="connsiteX8" fmla="*/ 118110 w 3311842"/>
                <a:gd name="connsiteY8" fmla="*/ 406717 h 534352"/>
                <a:gd name="connsiteX9" fmla="*/ 136208 w 3311842"/>
                <a:gd name="connsiteY9" fmla="*/ 424815 h 534352"/>
                <a:gd name="connsiteX10" fmla="*/ 252413 w 3311842"/>
                <a:gd name="connsiteY10" fmla="*/ 424815 h 534352"/>
                <a:gd name="connsiteX11" fmla="*/ 270510 w 3311842"/>
                <a:gd name="connsiteY11" fmla="*/ 406717 h 534352"/>
                <a:gd name="connsiteX12" fmla="*/ 270510 w 3311842"/>
                <a:gd name="connsiteY12" fmla="*/ 0 h 534352"/>
                <a:gd name="connsiteX13" fmla="*/ 433388 w 3311842"/>
                <a:gd name="connsiteY13" fmla="*/ 416242 h 534352"/>
                <a:gd name="connsiteX14" fmla="*/ 549593 w 3311842"/>
                <a:gd name="connsiteY14" fmla="*/ 416242 h 534352"/>
                <a:gd name="connsiteX15" fmla="*/ 549593 w 3311842"/>
                <a:gd name="connsiteY15" fmla="*/ 534352 h 534352"/>
                <a:gd name="connsiteX16" fmla="*/ 433388 w 3311842"/>
                <a:gd name="connsiteY16" fmla="*/ 534352 h 534352"/>
                <a:gd name="connsiteX17" fmla="*/ 433388 w 3311842"/>
                <a:gd name="connsiteY17" fmla="*/ 416242 h 534352"/>
                <a:gd name="connsiteX18" fmla="*/ 598170 w 3311842"/>
                <a:gd name="connsiteY18" fmla="*/ 98107 h 534352"/>
                <a:gd name="connsiteX19" fmla="*/ 702945 w 3311842"/>
                <a:gd name="connsiteY19" fmla="*/ 0 h 534352"/>
                <a:gd name="connsiteX20" fmla="*/ 871538 w 3311842"/>
                <a:gd name="connsiteY20" fmla="*/ 0 h 534352"/>
                <a:gd name="connsiteX21" fmla="*/ 976313 w 3311842"/>
                <a:gd name="connsiteY21" fmla="*/ 98107 h 534352"/>
                <a:gd name="connsiteX22" fmla="*/ 976313 w 3311842"/>
                <a:gd name="connsiteY22" fmla="*/ 176213 h 534352"/>
                <a:gd name="connsiteX23" fmla="*/ 862965 w 3311842"/>
                <a:gd name="connsiteY23" fmla="*/ 176213 h 534352"/>
                <a:gd name="connsiteX24" fmla="*/ 862965 w 3311842"/>
                <a:gd name="connsiteY24" fmla="*/ 120967 h 534352"/>
                <a:gd name="connsiteX25" fmla="*/ 844868 w 3311842"/>
                <a:gd name="connsiteY25" fmla="*/ 102870 h 534352"/>
                <a:gd name="connsiteX26" fmla="*/ 729615 w 3311842"/>
                <a:gd name="connsiteY26" fmla="*/ 102870 h 534352"/>
                <a:gd name="connsiteX27" fmla="*/ 711518 w 3311842"/>
                <a:gd name="connsiteY27" fmla="*/ 120967 h 534352"/>
                <a:gd name="connsiteX28" fmla="*/ 711518 w 3311842"/>
                <a:gd name="connsiteY28" fmla="*/ 170497 h 534352"/>
                <a:gd name="connsiteX29" fmla="*/ 727710 w 3311842"/>
                <a:gd name="connsiteY29" fmla="*/ 189547 h 534352"/>
                <a:gd name="connsiteX30" fmla="*/ 902018 w 3311842"/>
                <a:gd name="connsiteY30" fmla="*/ 240982 h 534352"/>
                <a:gd name="connsiteX31" fmla="*/ 976313 w 3311842"/>
                <a:gd name="connsiteY31" fmla="*/ 346710 h 534352"/>
                <a:gd name="connsiteX32" fmla="*/ 976313 w 3311842"/>
                <a:gd name="connsiteY32" fmla="*/ 436245 h 534352"/>
                <a:gd name="connsiteX33" fmla="*/ 872490 w 3311842"/>
                <a:gd name="connsiteY33" fmla="*/ 534352 h 534352"/>
                <a:gd name="connsiteX34" fmla="*/ 701040 w 3311842"/>
                <a:gd name="connsiteY34" fmla="*/ 534352 h 534352"/>
                <a:gd name="connsiteX35" fmla="*/ 597218 w 3311842"/>
                <a:gd name="connsiteY35" fmla="*/ 436245 h 534352"/>
                <a:gd name="connsiteX36" fmla="*/ 597218 w 3311842"/>
                <a:gd name="connsiteY36" fmla="*/ 349567 h 534352"/>
                <a:gd name="connsiteX37" fmla="*/ 709613 w 3311842"/>
                <a:gd name="connsiteY37" fmla="*/ 349567 h 534352"/>
                <a:gd name="connsiteX38" fmla="*/ 709613 w 3311842"/>
                <a:gd name="connsiteY38" fmla="*/ 413385 h 534352"/>
                <a:gd name="connsiteX39" fmla="*/ 727710 w 3311842"/>
                <a:gd name="connsiteY39" fmla="*/ 431482 h 534352"/>
                <a:gd name="connsiteX40" fmla="*/ 843915 w 3311842"/>
                <a:gd name="connsiteY40" fmla="*/ 431482 h 534352"/>
                <a:gd name="connsiteX41" fmla="*/ 862013 w 3311842"/>
                <a:gd name="connsiteY41" fmla="*/ 413385 h 534352"/>
                <a:gd name="connsiteX42" fmla="*/ 862013 w 3311842"/>
                <a:gd name="connsiteY42" fmla="*/ 358140 h 534352"/>
                <a:gd name="connsiteX43" fmla="*/ 845820 w 3311842"/>
                <a:gd name="connsiteY43" fmla="*/ 340042 h 534352"/>
                <a:gd name="connsiteX44" fmla="*/ 671513 w 3311842"/>
                <a:gd name="connsiteY44" fmla="*/ 288607 h 534352"/>
                <a:gd name="connsiteX45" fmla="*/ 597218 w 3311842"/>
                <a:gd name="connsiteY45" fmla="*/ 182880 h 534352"/>
                <a:gd name="connsiteX46" fmla="*/ 598170 w 3311842"/>
                <a:gd name="connsiteY46" fmla="*/ 98107 h 534352"/>
                <a:gd name="connsiteX47" fmla="*/ 598170 w 3311842"/>
                <a:gd name="connsiteY47" fmla="*/ 98107 h 534352"/>
                <a:gd name="connsiteX48" fmla="*/ 1023938 w 3311842"/>
                <a:gd name="connsiteY48" fmla="*/ 416242 h 534352"/>
                <a:gd name="connsiteX49" fmla="*/ 1140143 w 3311842"/>
                <a:gd name="connsiteY49" fmla="*/ 416242 h 534352"/>
                <a:gd name="connsiteX50" fmla="*/ 1140143 w 3311842"/>
                <a:gd name="connsiteY50" fmla="*/ 534352 h 534352"/>
                <a:gd name="connsiteX51" fmla="*/ 1023938 w 3311842"/>
                <a:gd name="connsiteY51" fmla="*/ 534352 h 534352"/>
                <a:gd name="connsiteX52" fmla="*/ 1023938 w 3311842"/>
                <a:gd name="connsiteY52" fmla="*/ 416242 h 534352"/>
                <a:gd name="connsiteX53" fmla="*/ 1626870 w 3311842"/>
                <a:gd name="connsiteY53" fmla="*/ 444817 h 534352"/>
                <a:gd name="connsiteX54" fmla="*/ 1439228 w 3311842"/>
                <a:gd name="connsiteY54" fmla="*/ 444817 h 534352"/>
                <a:gd name="connsiteX55" fmla="*/ 1414463 w 3311842"/>
                <a:gd name="connsiteY55" fmla="*/ 534352 h 534352"/>
                <a:gd name="connsiteX56" fmla="*/ 1293495 w 3311842"/>
                <a:gd name="connsiteY56" fmla="*/ 534352 h 534352"/>
                <a:gd name="connsiteX57" fmla="*/ 1453515 w 3311842"/>
                <a:gd name="connsiteY57" fmla="*/ 0 h 534352"/>
                <a:gd name="connsiteX58" fmla="*/ 1622108 w 3311842"/>
                <a:gd name="connsiteY58" fmla="*/ 0 h 534352"/>
                <a:gd name="connsiteX59" fmla="*/ 1775460 w 3311842"/>
                <a:gd name="connsiteY59" fmla="*/ 534352 h 534352"/>
                <a:gd name="connsiteX60" fmla="*/ 1652588 w 3311842"/>
                <a:gd name="connsiteY60" fmla="*/ 534352 h 534352"/>
                <a:gd name="connsiteX61" fmla="*/ 1626870 w 3311842"/>
                <a:gd name="connsiteY61" fmla="*/ 444817 h 534352"/>
                <a:gd name="connsiteX62" fmla="*/ 1626870 w 3311842"/>
                <a:gd name="connsiteY62" fmla="*/ 444817 h 534352"/>
                <a:gd name="connsiteX63" fmla="*/ 1598295 w 3311842"/>
                <a:gd name="connsiteY63" fmla="*/ 341947 h 534352"/>
                <a:gd name="connsiteX64" fmla="*/ 1533525 w 3311842"/>
                <a:gd name="connsiteY64" fmla="*/ 104775 h 534352"/>
                <a:gd name="connsiteX65" fmla="*/ 1467803 w 3311842"/>
                <a:gd name="connsiteY65" fmla="*/ 341947 h 534352"/>
                <a:gd name="connsiteX66" fmla="*/ 1598295 w 3311842"/>
                <a:gd name="connsiteY66" fmla="*/ 341947 h 534352"/>
                <a:gd name="connsiteX67" fmla="*/ 1598295 w 3311842"/>
                <a:gd name="connsiteY67" fmla="*/ 341947 h 534352"/>
                <a:gd name="connsiteX68" fmla="*/ 2172653 w 3311842"/>
                <a:gd name="connsiteY68" fmla="*/ 313372 h 534352"/>
                <a:gd name="connsiteX69" fmla="*/ 2144078 w 3311842"/>
                <a:gd name="connsiteY69" fmla="*/ 337185 h 534352"/>
                <a:gd name="connsiteX70" fmla="*/ 2238375 w 3311842"/>
                <a:gd name="connsiteY70" fmla="*/ 534352 h 534352"/>
                <a:gd name="connsiteX71" fmla="*/ 2108835 w 3311842"/>
                <a:gd name="connsiteY71" fmla="*/ 534352 h 534352"/>
                <a:gd name="connsiteX72" fmla="*/ 2025015 w 3311842"/>
                <a:gd name="connsiteY72" fmla="*/ 351472 h 534352"/>
                <a:gd name="connsiteX73" fmla="*/ 1947863 w 3311842"/>
                <a:gd name="connsiteY73" fmla="*/ 351472 h 534352"/>
                <a:gd name="connsiteX74" fmla="*/ 1947863 w 3311842"/>
                <a:gd name="connsiteY74" fmla="*/ 534352 h 534352"/>
                <a:gd name="connsiteX75" fmla="*/ 1829753 w 3311842"/>
                <a:gd name="connsiteY75" fmla="*/ 534352 h 534352"/>
                <a:gd name="connsiteX76" fmla="*/ 1829753 w 3311842"/>
                <a:gd name="connsiteY76" fmla="*/ 0 h 534352"/>
                <a:gd name="connsiteX77" fmla="*/ 2100263 w 3311842"/>
                <a:gd name="connsiteY77" fmla="*/ 0 h 534352"/>
                <a:gd name="connsiteX78" fmla="*/ 2213610 w 3311842"/>
                <a:gd name="connsiteY78" fmla="*/ 101917 h 534352"/>
                <a:gd name="connsiteX79" fmla="*/ 2213610 w 3311842"/>
                <a:gd name="connsiteY79" fmla="*/ 206692 h 534352"/>
                <a:gd name="connsiteX80" fmla="*/ 2172653 w 3311842"/>
                <a:gd name="connsiteY80" fmla="*/ 313372 h 534352"/>
                <a:gd name="connsiteX81" fmla="*/ 2172653 w 3311842"/>
                <a:gd name="connsiteY81" fmla="*/ 313372 h 534352"/>
                <a:gd name="connsiteX82" fmla="*/ 2097405 w 3311842"/>
                <a:gd name="connsiteY82" fmla="*/ 231457 h 534352"/>
                <a:gd name="connsiteX83" fmla="*/ 2097405 w 3311842"/>
                <a:gd name="connsiteY83" fmla="*/ 125730 h 534352"/>
                <a:gd name="connsiteX84" fmla="*/ 2079308 w 3311842"/>
                <a:gd name="connsiteY84" fmla="*/ 107632 h 534352"/>
                <a:gd name="connsiteX85" fmla="*/ 1948815 w 3311842"/>
                <a:gd name="connsiteY85" fmla="*/ 107632 h 534352"/>
                <a:gd name="connsiteX86" fmla="*/ 1948815 w 3311842"/>
                <a:gd name="connsiteY86" fmla="*/ 248602 h 534352"/>
                <a:gd name="connsiteX87" fmla="*/ 2079308 w 3311842"/>
                <a:gd name="connsiteY87" fmla="*/ 248602 h 534352"/>
                <a:gd name="connsiteX88" fmla="*/ 2097405 w 3311842"/>
                <a:gd name="connsiteY88" fmla="*/ 231457 h 534352"/>
                <a:gd name="connsiteX89" fmla="*/ 2097405 w 3311842"/>
                <a:gd name="connsiteY89" fmla="*/ 231457 h 534352"/>
                <a:gd name="connsiteX90" fmla="*/ 2636520 w 3311842"/>
                <a:gd name="connsiteY90" fmla="*/ 0 h 534352"/>
                <a:gd name="connsiteX91" fmla="*/ 2787968 w 3311842"/>
                <a:gd name="connsiteY91" fmla="*/ 0 h 534352"/>
                <a:gd name="connsiteX92" fmla="*/ 2787968 w 3311842"/>
                <a:gd name="connsiteY92" fmla="*/ 534352 h 534352"/>
                <a:gd name="connsiteX93" fmla="*/ 2675573 w 3311842"/>
                <a:gd name="connsiteY93" fmla="*/ 534352 h 534352"/>
                <a:gd name="connsiteX94" fmla="*/ 2675573 w 3311842"/>
                <a:gd name="connsiteY94" fmla="*/ 200977 h 534352"/>
                <a:gd name="connsiteX95" fmla="*/ 2560320 w 3311842"/>
                <a:gd name="connsiteY95" fmla="*/ 534352 h 534352"/>
                <a:gd name="connsiteX96" fmla="*/ 2526983 w 3311842"/>
                <a:gd name="connsiteY96" fmla="*/ 534352 h 534352"/>
                <a:gd name="connsiteX97" fmla="*/ 2411730 w 3311842"/>
                <a:gd name="connsiteY97" fmla="*/ 200977 h 534352"/>
                <a:gd name="connsiteX98" fmla="*/ 2411730 w 3311842"/>
                <a:gd name="connsiteY98" fmla="*/ 534352 h 534352"/>
                <a:gd name="connsiteX99" fmla="*/ 2303145 w 3311842"/>
                <a:gd name="connsiteY99" fmla="*/ 534352 h 534352"/>
                <a:gd name="connsiteX100" fmla="*/ 2303145 w 3311842"/>
                <a:gd name="connsiteY100" fmla="*/ 0 h 534352"/>
                <a:gd name="connsiteX101" fmla="*/ 2454593 w 3311842"/>
                <a:gd name="connsiteY101" fmla="*/ 0 h 534352"/>
                <a:gd name="connsiteX102" fmla="*/ 2546033 w 3311842"/>
                <a:gd name="connsiteY102" fmla="*/ 289560 h 534352"/>
                <a:gd name="connsiteX103" fmla="*/ 2636520 w 3311842"/>
                <a:gd name="connsiteY103" fmla="*/ 0 h 534352"/>
                <a:gd name="connsiteX104" fmla="*/ 2636520 w 3311842"/>
                <a:gd name="connsiteY104" fmla="*/ 0 h 534352"/>
                <a:gd name="connsiteX105" fmla="*/ 3311843 w 3311842"/>
                <a:gd name="connsiteY105" fmla="*/ 0 h 534352"/>
                <a:gd name="connsiteX106" fmla="*/ 3131820 w 3311842"/>
                <a:gd name="connsiteY106" fmla="*/ 329565 h 534352"/>
                <a:gd name="connsiteX107" fmla="*/ 3131820 w 3311842"/>
                <a:gd name="connsiteY107" fmla="*/ 533400 h 534352"/>
                <a:gd name="connsiteX108" fmla="*/ 3013710 w 3311842"/>
                <a:gd name="connsiteY108" fmla="*/ 533400 h 534352"/>
                <a:gd name="connsiteX109" fmla="*/ 3013710 w 3311842"/>
                <a:gd name="connsiteY109" fmla="*/ 330517 h 534352"/>
                <a:gd name="connsiteX110" fmla="*/ 2838450 w 3311842"/>
                <a:gd name="connsiteY110" fmla="*/ 0 h 534352"/>
                <a:gd name="connsiteX111" fmla="*/ 2975610 w 3311842"/>
                <a:gd name="connsiteY111" fmla="*/ 0 h 534352"/>
                <a:gd name="connsiteX112" fmla="*/ 3077528 w 3311842"/>
                <a:gd name="connsiteY112" fmla="*/ 206692 h 534352"/>
                <a:gd name="connsiteX113" fmla="*/ 3178493 w 3311842"/>
                <a:gd name="connsiteY113" fmla="*/ 0 h 534352"/>
                <a:gd name="connsiteX114" fmla="*/ 3311843 w 3311842"/>
                <a:gd name="connsiteY114" fmla="*/ 0 h 534352"/>
                <a:gd name="connsiteX115" fmla="*/ 3311843 w 3311842"/>
                <a:gd name="connsiteY115" fmla="*/ 0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311842" h="534352">
                  <a:moveTo>
                    <a:pt x="269558" y="0"/>
                  </a:moveTo>
                  <a:lnTo>
                    <a:pt x="385763" y="0"/>
                  </a:lnTo>
                  <a:lnTo>
                    <a:pt x="385763" y="422910"/>
                  </a:lnTo>
                  <a:cubicBezTo>
                    <a:pt x="385763" y="492442"/>
                    <a:pt x="337185" y="534352"/>
                    <a:pt x="265748" y="534352"/>
                  </a:cubicBezTo>
                  <a:lnTo>
                    <a:pt x="120015" y="534352"/>
                  </a:lnTo>
                  <a:cubicBezTo>
                    <a:pt x="47625" y="534352"/>
                    <a:pt x="0" y="492442"/>
                    <a:pt x="0" y="422910"/>
                  </a:cubicBezTo>
                  <a:lnTo>
                    <a:pt x="0" y="0"/>
                  </a:lnTo>
                  <a:lnTo>
                    <a:pt x="118110" y="0"/>
                  </a:lnTo>
                  <a:lnTo>
                    <a:pt x="118110" y="406717"/>
                  </a:lnTo>
                  <a:cubicBezTo>
                    <a:pt x="118110" y="416242"/>
                    <a:pt x="125730" y="424815"/>
                    <a:pt x="136208" y="424815"/>
                  </a:cubicBezTo>
                  <a:lnTo>
                    <a:pt x="252413" y="424815"/>
                  </a:lnTo>
                  <a:cubicBezTo>
                    <a:pt x="261938" y="424815"/>
                    <a:pt x="270510" y="417195"/>
                    <a:pt x="270510" y="406717"/>
                  </a:cubicBezTo>
                  <a:lnTo>
                    <a:pt x="270510" y="0"/>
                  </a:lnTo>
                  <a:close/>
                  <a:moveTo>
                    <a:pt x="433388" y="416242"/>
                  </a:moveTo>
                  <a:lnTo>
                    <a:pt x="549593" y="416242"/>
                  </a:lnTo>
                  <a:lnTo>
                    <a:pt x="549593" y="534352"/>
                  </a:lnTo>
                  <a:lnTo>
                    <a:pt x="433388" y="534352"/>
                  </a:lnTo>
                  <a:lnTo>
                    <a:pt x="433388" y="416242"/>
                  </a:lnTo>
                  <a:close/>
                  <a:moveTo>
                    <a:pt x="598170" y="98107"/>
                  </a:moveTo>
                  <a:cubicBezTo>
                    <a:pt x="598170" y="41910"/>
                    <a:pt x="639128" y="0"/>
                    <a:pt x="702945" y="0"/>
                  </a:cubicBezTo>
                  <a:lnTo>
                    <a:pt x="871538" y="0"/>
                  </a:lnTo>
                  <a:cubicBezTo>
                    <a:pt x="935355" y="0"/>
                    <a:pt x="976313" y="41910"/>
                    <a:pt x="976313" y="98107"/>
                  </a:cubicBezTo>
                  <a:lnTo>
                    <a:pt x="976313" y="176213"/>
                  </a:lnTo>
                  <a:lnTo>
                    <a:pt x="862965" y="176213"/>
                  </a:lnTo>
                  <a:lnTo>
                    <a:pt x="862965" y="120967"/>
                  </a:lnTo>
                  <a:cubicBezTo>
                    <a:pt x="862965" y="111442"/>
                    <a:pt x="855345" y="102870"/>
                    <a:pt x="844868" y="102870"/>
                  </a:cubicBezTo>
                  <a:lnTo>
                    <a:pt x="729615" y="102870"/>
                  </a:lnTo>
                  <a:cubicBezTo>
                    <a:pt x="719138" y="102870"/>
                    <a:pt x="711518" y="110490"/>
                    <a:pt x="711518" y="120967"/>
                  </a:cubicBezTo>
                  <a:lnTo>
                    <a:pt x="711518" y="170497"/>
                  </a:lnTo>
                  <a:cubicBezTo>
                    <a:pt x="711518" y="178117"/>
                    <a:pt x="715328" y="185738"/>
                    <a:pt x="727710" y="189547"/>
                  </a:cubicBezTo>
                  <a:lnTo>
                    <a:pt x="902018" y="240982"/>
                  </a:lnTo>
                  <a:cubicBezTo>
                    <a:pt x="961073" y="258127"/>
                    <a:pt x="976313" y="284797"/>
                    <a:pt x="976313" y="346710"/>
                  </a:cubicBezTo>
                  <a:lnTo>
                    <a:pt x="976313" y="436245"/>
                  </a:lnTo>
                  <a:cubicBezTo>
                    <a:pt x="976313" y="491490"/>
                    <a:pt x="935355" y="534352"/>
                    <a:pt x="872490" y="534352"/>
                  </a:cubicBezTo>
                  <a:lnTo>
                    <a:pt x="701040" y="534352"/>
                  </a:lnTo>
                  <a:cubicBezTo>
                    <a:pt x="638175" y="534352"/>
                    <a:pt x="597218" y="491490"/>
                    <a:pt x="597218" y="436245"/>
                  </a:cubicBezTo>
                  <a:lnTo>
                    <a:pt x="597218" y="349567"/>
                  </a:lnTo>
                  <a:lnTo>
                    <a:pt x="709613" y="349567"/>
                  </a:lnTo>
                  <a:lnTo>
                    <a:pt x="709613" y="413385"/>
                  </a:lnTo>
                  <a:cubicBezTo>
                    <a:pt x="709613" y="422910"/>
                    <a:pt x="717233" y="431482"/>
                    <a:pt x="727710" y="431482"/>
                  </a:cubicBezTo>
                  <a:lnTo>
                    <a:pt x="843915" y="431482"/>
                  </a:lnTo>
                  <a:cubicBezTo>
                    <a:pt x="854393" y="431482"/>
                    <a:pt x="862013" y="423863"/>
                    <a:pt x="862013" y="413385"/>
                  </a:cubicBezTo>
                  <a:lnTo>
                    <a:pt x="862013" y="358140"/>
                  </a:lnTo>
                  <a:cubicBezTo>
                    <a:pt x="862013" y="350520"/>
                    <a:pt x="856298" y="342900"/>
                    <a:pt x="845820" y="340042"/>
                  </a:cubicBezTo>
                  <a:lnTo>
                    <a:pt x="671513" y="288607"/>
                  </a:lnTo>
                  <a:cubicBezTo>
                    <a:pt x="612458" y="271463"/>
                    <a:pt x="597218" y="244792"/>
                    <a:pt x="597218" y="182880"/>
                  </a:cubicBezTo>
                  <a:lnTo>
                    <a:pt x="598170" y="98107"/>
                  </a:lnTo>
                  <a:lnTo>
                    <a:pt x="598170" y="98107"/>
                  </a:lnTo>
                  <a:close/>
                  <a:moveTo>
                    <a:pt x="1023938" y="416242"/>
                  </a:moveTo>
                  <a:lnTo>
                    <a:pt x="1140143" y="416242"/>
                  </a:lnTo>
                  <a:lnTo>
                    <a:pt x="1140143" y="534352"/>
                  </a:lnTo>
                  <a:lnTo>
                    <a:pt x="1023938" y="534352"/>
                  </a:lnTo>
                  <a:lnTo>
                    <a:pt x="1023938" y="416242"/>
                  </a:lnTo>
                  <a:close/>
                  <a:moveTo>
                    <a:pt x="1626870" y="444817"/>
                  </a:moveTo>
                  <a:lnTo>
                    <a:pt x="1439228" y="444817"/>
                  </a:lnTo>
                  <a:lnTo>
                    <a:pt x="1414463" y="534352"/>
                  </a:lnTo>
                  <a:lnTo>
                    <a:pt x="1293495" y="534352"/>
                  </a:lnTo>
                  <a:lnTo>
                    <a:pt x="1453515" y="0"/>
                  </a:lnTo>
                  <a:lnTo>
                    <a:pt x="1622108" y="0"/>
                  </a:lnTo>
                  <a:lnTo>
                    <a:pt x="1775460" y="534352"/>
                  </a:lnTo>
                  <a:lnTo>
                    <a:pt x="1652588" y="534352"/>
                  </a:lnTo>
                  <a:lnTo>
                    <a:pt x="1626870" y="444817"/>
                  </a:lnTo>
                  <a:lnTo>
                    <a:pt x="1626870" y="444817"/>
                  </a:lnTo>
                  <a:close/>
                  <a:moveTo>
                    <a:pt x="1598295" y="341947"/>
                  </a:moveTo>
                  <a:lnTo>
                    <a:pt x="1533525" y="104775"/>
                  </a:lnTo>
                  <a:lnTo>
                    <a:pt x="1467803" y="341947"/>
                  </a:lnTo>
                  <a:lnTo>
                    <a:pt x="1598295" y="341947"/>
                  </a:lnTo>
                  <a:lnTo>
                    <a:pt x="1598295" y="341947"/>
                  </a:lnTo>
                  <a:close/>
                  <a:moveTo>
                    <a:pt x="2172653" y="313372"/>
                  </a:moveTo>
                  <a:lnTo>
                    <a:pt x="2144078" y="337185"/>
                  </a:lnTo>
                  <a:lnTo>
                    <a:pt x="2238375" y="534352"/>
                  </a:lnTo>
                  <a:lnTo>
                    <a:pt x="2108835" y="534352"/>
                  </a:lnTo>
                  <a:lnTo>
                    <a:pt x="2025015" y="351472"/>
                  </a:lnTo>
                  <a:lnTo>
                    <a:pt x="1947863" y="351472"/>
                  </a:lnTo>
                  <a:lnTo>
                    <a:pt x="1947863" y="534352"/>
                  </a:lnTo>
                  <a:lnTo>
                    <a:pt x="1829753" y="534352"/>
                  </a:lnTo>
                  <a:lnTo>
                    <a:pt x="1829753" y="0"/>
                  </a:lnTo>
                  <a:lnTo>
                    <a:pt x="2100263" y="0"/>
                  </a:lnTo>
                  <a:cubicBezTo>
                    <a:pt x="2166938" y="0"/>
                    <a:pt x="2213610" y="40957"/>
                    <a:pt x="2213610" y="101917"/>
                  </a:cubicBezTo>
                  <a:lnTo>
                    <a:pt x="2213610" y="206692"/>
                  </a:lnTo>
                  <a:cubicBezTo>
                    <a:pt x="2214563" y="260032"/>
                    <a:pt x="2208848" y="282892"/>
                    <a:pt x="2172653" y="313372"/>
                  </a:cubicBezTo>
                  <a:lnTo>
                    <a:pt x="2172653" y="313372"/>
                  </a:lnTo>
                  <a:close/>
                  <a:moveTo>
                    <a:pt x="2097405" y="231457"/>
                  </a:moveTo>
                  <a:lnTo>
                    <a:pt x="2097405" y="125730"/>
                  </a:lnTo>
                  <a:cubicBezTo>
                    <a:pt x="2097405" y="116205"/>
                    <a:pt x="2089785" y="107632"/>
                    <a:pt x="2079308" y="107632"/>
                  </a:cubicBezTo>
                  <a:lnTo>
                    <a:pt x="1948815" y="107632"/>
                  </a:lnTo>
                  <a:lnTo>
                    <a:pt x="1948815" y="248602"/>
                  </a:lnTo>
                  <a:lnTo>
                    <a:pt x="2079308" y="248602"/>
                  </a:lnTo>
                  <a:cubicBezTo>
                    <a:pt x="2089785" y="248602"/>
                    <a:pt x="2097405" y="240982"/>
                    <a:pt x="2097405" y="231457"/>
                  </a:cubicBezTo>
                  <a:lnTo>
                    <a:pt x="2097405" y="231457"/>
                  </a:lnTo>
                  <a:close/>
                  <a:moveTo>
                    <a:pt x="2636520" y="0"/>
                  </a:moveTo>
                  <a:lnTo>
                    <a:pt x="2787968" y="0"/>
                  </a:lnTo>
                  <a:lnTo>
                    <a:pt x="2787968" y="534352"/>
                  </a:lnTo>
                  <a:lnTo>
                    <a:pt x="2675573" y="534352"/>
                  </a:lnTo>
                  <a:lnTo>
                    <a:pt x="2675573" y="200977"/>
                  </a:lnTo>
                  <a:lnTo>
                    <a:pt x="2560320" y="534352"/>
                  </a:lnTo>
                  <a:lnTo>
                    <a:pt x="2526983" y="534352"/>
                  </a:lnTo>
                  <a:lnTo>
                    <a:pt x="2411730" y="200977"/>
                  </a:lnTo>
                  <a:lnTo>
                    <a:pt x="2411730" y="534352"/>
                  </a:lnTo>
                  <a:lnTo>
                    <a:pt x="2303145" y="534352"/>
                  </a:lnTo>
                  <a:lnTo>
                    <a:pt x="2303145" y="0"/>
                  </a:lnTo>
                  <a:lnTo>
                    <a:pt x="2454593" y="0"/>
                  </a:lnTo>
                  <a:lnTo>
                    <a:pt x="2546033" y="289560"/>
                  </a:lnTo>
                  <a:lnTo>
                    <a:pt x="2636520" y="0"/>
                  </a:lnTo>
                  <a:lnTo>
                    <a:pt x="2636520" y="0"/>
                  </a:lnTo>
                  <a:close/>
                  <a:moveTo>
                    <a:pt x="3311843" y="0"/>
                  </a:moveTo>
                  <a:lnTo>
                    <a:pt x="3131820" y="329565"/>
                  </a:lnTo>
                  <a:lnTo>
                    <a:pt x="3131820" y="533400"/>
                  </a:lnTo>
                  <a:lnTo>
                    <a:pt x="3013710" y="533400"/>
                  </a:lnTo>
                  <a:lnTo>
                    <a:pt x="3013710" y="330517"/>
                  </a:lnTo>
                  <a:lnTo>
                    <a:pt x="2838450" y="0"/>
                  </a:lnTo>
                  <a:lnTo>
                    <a:pt x="2975610" y="0"/>
                  </a:lnTo>
                  <a:lnTo>
                    <a:pt x="3077528" y="206692"/>
                  </a:lnTo>
                  <a:lnTo>
                    <a:pt x="3178493" y="0"/>
                  </a:lnTo>
                  <a:lnTo>
                    <a:pt x="3311843" y="0"/>
                  </a:lnTo>
                  <a:lnTo>
                    <a:pt x="3311843"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81041CB4-51F0-5008-54B7-83FEEAFCD244}"/>
                </a:ext>
              </a:extLst>
            </p:cNvPr>
            <p:cNvSpPr/>
            <p:nvPr/>
          </p:nvSpPr>
          <p:spPr>
            <a:xfrm>
              <a:off x="4589087" y="1362075"/>
              <a:ext cx="3221355" cy="3064192"/>
            </a:xfrm>
            <a:custGeom>
              <a:avLst/>
              <a:gdLst>
                <a:gd name="connsiteX0" fmla="*/ 3221355 w 3221355"/>
                <a:gd name="connsiteY0" fmla="*/ 1170623 h 3064192"/>
                <a:gd name="connsiteX1" fmla="*/ 1990725 w 3221355"/>
                <a:gd name="connsiteY1" fmla="*/ 1170623 h 3064192"/>
                <a:gd name="connsiteX2" fmla="*/ 1610678 w 3221355"/>
                <a:gd name="connsiteY2" fmla="*/ 0 h 3064192"/>
                <a:gd name="connsiteX3" fmla="*/ 1230630 w 3221355"/>
                <a:gd name="connsiteY3" fmla="*/ 1170623 h 3064192"/>
                <a:gd name="connsiteX4" fmla="*/ 0 w 3221355"/>
                <a:gd name="connsiteY4" fmla="*/ 1170623 h 3064192"/>
                <a:gd name="connsiteX5" fmla="*/ 995363 w 3221355"/>
                <a:gd name="connsiteY5" fmla="*/ 1893570 h 3064192"/>
                <a:gd name="connsiteX6" fmla="*/ 615315 w 3221355"/>
                <a:gd name="connsiteY6" fmla="*/ 3064193 h 3064192"/>
                <a:gd name="connsiteX7" fmla="*/ 1610678 w 3221355"/>
                <a:gd name="connsiteY7" fmla="*/ 2341245 h 3064192"/>
                <a:gd name="connsiteX8" fmla="*/ 2606040 w 3221355"/>
                <a:gd name="connsiteY8" fmla="*/ 3064193 h 3064192"/>
                <a:gd name="connsiteX9" fmla="*/ 2225993 w 3221355"/>
                <a:gd name="connsiteY9" fmla="*/ 1893570 h 3064192"/>
                <a:gd name="connsiteX10" fmla="*/ 3221355 w 3221355"/>
                <a:gd name="connsiteY10" fmla="*/ 1170623 h 3064192"/>
                <a:gd name="connsiteX11" fmla="*/ 3221355 w 3221355"/>
                <a:gd name="connsiteY11" fmla="*/ 1170623 h 3064192"/>
                <a:gd name="connsiteX12" fmla="*/ 1610678 w 3221355"/>
                <a:gd name="connsiteY12" fmla="*/ 1981200 h 3064192"/>
                <a:gd name="connsiteX13" fmla="*/ 1167765 w 3221355"/>
                <a:gd name="connsiteY13" fmla="*/ 2303145 h 3064192"/>
                <a:gd name="connsiteX14" fmla="*/ 1337310 w 3221355"/>
                <a:gd name="connsiteY14" fmla="*/ 1782128 h 3064192"/>
                <a:gd name="connsiteX15" fmla="*/ 894398 w 3221355"/>
                <a:gd name="connsiteY15" fmla="*/ 1460183 h 3064192"/>
                <a:gd name="connsiteX16" fmla="*/ 1442085 w 3221355"/>
                <a:gd name="connsiteY16" fmla="*/ 1460183 h 3064192"/>
                <a:gd name="connsiteX17" fmla="*/ 1611630 w 3221355"/>
                <a:gd name="connsiteY17" fmla="*/ 939165 h 3064192"/>
                <a:gd name="connsiteX18" fmla="*/ 1781175 w 3221355"/>
                <a:gd name="connsiteY18" fmla="*/ 1460183 h 3064192"/>
                <a:gd name="connsiteX19" fmla="*/ 2328863 w 3221355"/>
                <a:gd name="connsiteY19" fmla="*/ 1460183 h 3064192"/>
                <a:gd name="connsiteX20" fmla="*/ 1885950 w 3221355"/>
                <a:gd name="connsiteY20" fmla="*/ 1782128 h 3064192"/>
                <a:gd name="connsiteX21" fmla="*/ 2055495 w 3221355"/>
                <a:gd name="connsiteY21" fmla="*/ 2303145 h 3064192"/>
                <a:gd name="connsiteX22" fmla="*/ 1610678 w 3221355"/>
                <a:gd name="connsiteY22" fmla="*/ 1981200 h 3064192"/>
                <a:gd name="connsiteX23" fmla="*/ 1610678 w 3221355"/>
                <a:gd name="connsiteY23" fmla="*/ 1981200 h 306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21355" h="3064192">
                  <a:moveTo>
                    <a:pt x="3221355" y="1170623"/>
                  </a:moveTo>
                  <a:lnTo>
                    <a:pt x="1990725" y="1170623"/>
                  </a:lnTo>
                  <a:lnTo>
                    <a:pt x="1610678" y="0"/>
                  </a:lnTo>
                  <a:lnTo>
                    <a:pt x="1230630" y="1170623"/>
                  </a:lnTo>
                  <a:lnTo>
                    <a:pt x="0" y="1170623"/>
                  </a:lnTo>
                  <a:lnTo>
                    <a:pt x="995363" y="1893570"/>
                  </a:lnTo>
                  <a:lnTo>
                    <a:pt x="615315" y="3064193"/>
                  </a:lnTo>
                  <a:lnTo>
                    <a:pt x="1610678" y="2341245"/>
                  </a:lnTo>
                  <a:lnTo>
                    <a:pt x="2606040" y="3064193"/>
                  </a:lnTo>
                  <a:lnTo>
                    <a:pt x="2225993" y="1893570"/>
                  </a:lnTo>
                  <a:lnTo>
                    <a:pt x="3221355" y="1170623"/>
                  </a:lnTo>
                  <a:lnTo>
                    <a:pt x="3221355" y="1170623"/>
                  </a:lnTo>
                  <a:close/>
                  <a:moveTo>
                    <a:pt x="1610678" y="1981200"/>
                  </a:moveTo>
                  <a:lnTo>
                    <a:pt x="1167765" y="2303145"/>
                  </a:lnTo>
                  <a:lnTo>
                    <a:pt x="1337310" y="1782128"/>
                  </a:lnTo>
                  <a:lnTo>
                    <a:pt x="894398" y="1460183"/>
                  </a:lnTo>
                  <a:lnTo>
                    <a:pt x="1442085" y="1460183"/>
                  </a:lnTo>
                  <a:lnTo>
                    <a:pt x="1611630" y="939165"/>
                  </a:lnTo>
                  <a:lnTo>
                    <a:pt x="1781175" y="1460183"/>
                  </a:lnTo>
                  <a:lnTo>
                    <a:pt x="2328863" y="1460183"/>
                  </a:lnTo>
                  <a:lnTo>
                    <a:pt x="1885950" y="1782128"/>
                  </a:lnTo>
                  <a:lnTo>
                    <a:pt x="2055495" y="2303145"/>
                  </a:lnTo>
                  <a:lnTo>
                    <a:pt x="1610678" y="1981200"/>
                  </a:lnTo>
                  <a:lnTo>
                    <a:pt x="1610678" y="1981200"/>
                  </a:lnTo>
                  <a:close/>
                </a:path>
              </a:pathLst>
            </a:custGeom>
            <a:solidFill>
              <a:srgbClr val="FFCC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5" name="Group 64">
            <a:extLst>
              <a:ext uri="{FF2B5EF4-FFF2-40B4-BE49-F238E27FC236}">
                <a16:creationId xmlns:a16="http://schemas.microsoft.com/office/drawing/2014/main" id="{E6CB4BBD-DD24-9BC7-4F2D-1BFB748B43A6}"/>
              </a:ext>
            </a:extLst>
          </p:cNvPr>
          <p:cNvGrpSpPr/>
          <p:nvPr userDrawn="1"/>
        </p:nvGrpSpPr>
        <p:grpSpPr>
          <a:xfrm>
            <a:off x="10047945" y="5604830"/>
            <a:ext cx="2144055" cy="1273763"/>
            <a:chOff x="6697840" y="5601821"/>
            <a:chExt cx="2144055" cy="1273763"/>
          </a:xfrm>
        </p:grpSpPr>
        <p:sp>
          <p:nvSpPr>
            <p:cNvPr id="66" name="Round Same Side Corner Rectangle 360">
              <a:extLst>
                <a:ext uri="{FF2B5EF4-FFF2-40B4-BE49-F238E27FC236}">
                  <a16:creationId xmlns:a16="http://schemas.microsoft.com/office/drawing/2014/main" id="{AF1CD410-5DE2-B9EB-F2C8-7A8C5A09F30E}"/>
                </a:ext>
              </a:extLst>
            </p:cNvPr>
            <p:cNvSpPr/>
            <p:nvPr userDrawn="1"/>
          </p:nvSpPr>
          <p:spPr>
            <a:xfrm>
              <a:off x="6697840" y="5601821"/>
              <a:ext cx="2144055" cy="1273763"/>
            </a:xfrm>
            <a:prstGeom prst="rect">
              <a:avLst/>
            </a:prstGeom>
            <a:gradFill>
              <a:gsLst>
                <a:gs pos="73000">
                  <a:schemeClr val="bg1">
                    <a:lumMod val="75000"/>
                  </a:schemeClr>
                </a:gs>
                <a:gs pos="91000">
                  <a:srgbClr val="7F7F7F"/>
                </a:gs>
                <a:gs pos="0">
                  <a:schemeClr val="bg1">
                    <a:lumMod val="85000"/>
                  </a:schemeClr>
                </a:gs>
                <a:gs pos="13000">
                  <a:schemeClr val="bg1">
                    <a:lumMod val="95000"/>
                  </a:schemeClr>
                </a:gs>
                <a:gs pos="34000">
                  <a:schemeClr val="bg1">
                    <a:lumMod val="75000"/>
                  </a:schemeClr>
                </a:gs>
                <a:gs pos="100000">
                  <a:schemeClr val="tx1">
                    <a:lumMod val="50000"/>
                    <a:lumOff val="50000"/>
                  </a:schemeClr>
                </a:gs>
                <a:gs pos="48000">
                  <a:schemeClr val="bg1">
                    <a:lumMod val="95000"/>
                  </a:schemeClr>
                </a:gs>
              </a:gsLst>
              <a:lin ang="4200000" scaled="0"/>
            </a:gradFill>
            <a:ln>
              <a:noFill/>
            </a:ln>
            <a:effectLst>
              <a:outerShdw dist="38100" dir="16200000" rotWithShape="0">
                <a:srgbClr val="C32032"/>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67" name="Group 66">
              <a:extLst>
                <a:ext uri="{FF2B5EF4-FFF2-40B4-BE49-F238E27FC236}">
                  <a16:creationId xmlns:a16="http://schemas.microsoft.com/office/drawing/2014/main" id="{58521D2C-28C0-031A-1ACF-E2DEBB7C1C00}"/>
                </a:ext>
              </a:extLst>
            </p:cNvPr>
            <p:cNvGrpSpPr/>
            <p:nvPr userDrawn="1"/>
          </p:nvGrpSpPr>
          <p:grpSpPr>
            <a:xfrm>
              <a:off x="6714542" y="5614255"/>
              <a:ext cx="2114645" cy="1246161"/>
              <a:chOff x="7866815" y="3198221"/>
              <a:chExt cx="2114645" cy="1246161"/>
            </a:xfrm>
          </p:grpSpPr>
          <p:sp>
            <p:nvSpPr>
              <p:cNvPr id="74" name="Round Same Side Corner Rectangle 361">
                <a:extLst>
                  <a:ext uri="{FF2B5EF4-FFF2-40B4-BE49-F238E27FC236}">
                    <a16:creationId xmlns:a16="http://schemas.microsoft.com/office/drawing/2014/main" id="{E1AD341D-1862-A860-50D9-B19C3FC9BA20}"/>
                  </a:ext>
                </a:extLst>
              </p:cNvPr>
              <p:cNvSpPr/>
              <p:nvPr userDrawn="1"/>
            </p:nvSpPr>
            <p:spPr>
              <a:xfrm>
                <a:off x="7867399" y="3198221"/>
                <a:ext cx="2114061" cy="1246161"/>
              </a:xfrm>
              <a:prstGeom prst="rect">
                <a:avLst/>
              </a:prstGeom>
              <a:gradFill>
                <a:gsLst>
                  <a:gs pos="59000">
                    <a:schemeClr val="bg1">
                      <a:alpha val="20000"/>
                      <a:lumMod val="60000"/>
                    </a:schemeClr>
                  </a:gs>
                  <a:gs pos="67000">
                    <a:schemeClr val="bg1">
                      <a:alpha val="20000"/>
                    </a:schemeClr>
                  </a:gs>
                  <a:gs pos="100000">
                    <a:schemeClr val="bg1">
                      <a:alpha val="20000"/>
                      <a:lumMod val="20000"/>
                    </a:schemeClr>
                  </a:gs>
                  <a:gs pos="23000">
                    <a:schemeClr val="tx1">
                      <a:lumMod val="52000"/>
                      <a:lumOff val="48000"/>
                      <a:alpha val="20000"/>
                    </a:schemeClr>
                  </a:gs>
                  <a:gs pos="9000">
                    <a:schemeClr val="tx1">
                      <a:alpha val="20000"/>
                      <a:lumMod val="0"/>
                      <a:lumOff val="100000"/>
                    </a:schemeClr>
                  </a:gs>
                  <a:gs pos="35000">
                    <a:schemeClr val="tx1">
                      <a:lumMod val="95000"/>
                      <a:lumOff val="5000"/>
                      <a:alpha val="20000"/>
                    </a:schemeClr>
                  </a:gs>
                  <a:gs pos="43000">
                    <a:schemeClr val="bg1">
                      <a:alpha val="20000"/>
                      <a:lumMod val="100000"/>
                    </a:scheme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Round Same Side Corner Rectangle 362">
                <a:extLst>
                  <a:ext uri="{FF2B5EF4-FFF2-40B4-BE49-F238E27FC236}">
                    <a16:creationId xmlns:a16="http://schemas.microsoft.com/office/drawing/2014/main" id="{C5C0445A-D1CA-5DBB-CE35-10816A66137B}"/>
                  </a:ext>
                </a:extLst>
              </p:cNvPr>
              <p:cNvSpPr/>
              <p:nvPr userDrawn="1"/>
            </p:nvSpPr>
            <p:spPr>
              <a:xfrm>
                <a:off x="7866815" y="3200798"/>
                <a:ext cx="2112264" cy="1243584"/>
              </a:xfrm>
              <a:prstGeom prst="rect">
                <a:avLst/>
              </a:prstGeom>
              <a:gradFill>
                <a:gsLst>
                  <a:gs pos="0">
                    <a:schemeClr val="tx1">
                      <a:lumMod val="52000"/>
                      <a:lumOff val="48000"/>
                      <a:alpha val="20000"/>
                    </a:schemeClr>
                  </a:gs>
                  <a:gs pos="68000">
                    <a:schemeClr val="tx1">
                      <a:lumMod val="95000"/>
                      <a:lumOff val="5000"/>
                      <a:alpha val="20000"/>
                    </a:schemeClr>
                  </a:gs>
                  <a:gs pos="34000">
                    <a:schemeClr val="tx1">
                      <a:lumMod val="85000"/>
                      <a:lumOff val="15000"/>
                      <a:alpha val="20000"/>
                    </a:schemeClr>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68" name="AMC">
              <a:extLst>
                <a:ext uri="{FF2B5EF4-FFF2-40B4-BE49-F238E27FC236}">
                  <a16:creationId xmlns:a16="http://schemas.microsoft.com/office/drawing/2014/main" id="{DF37E629-BF08-9E2D-EAFA-E20CE79A04CE}"/>
                </a:ext>
              </a:extLst>
            </p:cNvPr>
            <p:cNvGrpSpPr>
              <a:grpSpLocks noChangeAspect="1"/>
            </p:cNvGrpSpPr>
            <p:nvPr userDrawn="1"/>
          </p:nvGrpSpPr>
          <p:grpSpPr bwMode="auto">
            <a:xfrm>
              <a:off x="6928271" y="5790529"/>
              <a:ext cx="718366" cy="842971"/>
              <a:chOff x="3311" y="1116"/>
              <a:chExt cx="1816" cy="2131"/>
            </a:xfrm>
          </p:grpSpPr>
          <p:sp>
            <p:nvSpPr>
              <p:cNvPr id="70" name="WHITE bkgrnd">
                <a:extLst>
                  <a:ext uri="{FF2B5EF4-FFF2-40B4-BE49-F238E27FC236}">
                    <a16:creationId xmlns:a16="http://schemas.microsoft.com/office/drawing/2014/main" id="{957794C7-969E-4230-CFB8-BBBE7D97F02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7340DD84-C30F-34FC-C445-ADBF7B35F332}"/>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6BD849BE-9532-69B2-0A30-488102DAE76C}"/>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6453E530-22C7-1409-B047-A14B7DA1D3DE}"/>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69" name="Picture 68">
              <a:extLst>
                <a:ext uri="{FF2B5EF4-FFF2-40B4-BE49-F238E27FC236}">
                  <a16:creationId xmlns:a16="http://schemas.microsoft.com/office/drawing/2014/main" id="{02E54E29-40FC-3041-2777-9AFC977E7DC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60809" y="5794330"/>
              <a:ext cx="914400" cy="835152"/>
            </a:xfrm>
            <a:prstGeom prst="rect">
              <a:avLst/>
            </a:prstGeom>
          </p:spPr>
        </p:pic>
      </p:grpSp>
      <p:sp>
        <p:nvSpPr>
          <p:cNvPr id="6" name="Classification bottom">
            <a:extLst>
              <a:ext uri="{FF2B5EF4-FFF2-40B4-BE49-F238E27FC236}">
                <a16:creationId xmlns:a16="http://schemas.microsoft.com/office/drawing/2014/main" id="{6241B4CF-A19B-DCE5-004F-E7EE29B3CF62}"/>
              </a:ext>
            </a:extLst>
          </p:cNvPr>
          <p:cNvSpPr txBox="1"/>
          <p:nvPr userDrawn="1"/>
        </p:nvSpPr>
        <p:spPr bwMode="black">
          <a:xfrm>
            <a:off x="57150" y="6743928"/>
            <a:ext cx="1584960" cy="107722"/>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UNCLASSIFIED</a:t>
            </a:r>
          </a:p>
        </p:txBody>
      </p:sp>
    </p:spTree>
    <p:extLst>
      <p:ext uri="{BB962C8B-B14F-4D97-AF65-F5344CB8AC3E}">
        <p14:creationId xmlns:p14="http://schemas.microsoft.com/office/powerpoint/2010/main" val="37511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95700"/>
            <a:ext cx="12192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06406" y="4131032"/>
            <a:ext cx="9540815" cy="332399"/>
          </a:xfrm>
          <a:prstGeom prst="rect">
            <a:avLst/>
          </a:prstGeom>
        </p:spPr>
        <p:txBody>
          <a:bodyPr vert="horz" lIns="0" tIns="0" rIns="0" bIns="0" rtlCol="0">
            <a:spAutoFit/>
          </a:bodyPr>
          <a:lstStyle>
            <a:lvl1pPr>
              <a:defRPr lang="en-US" sz="2400" b="1" dirty="0">
                <a:solidFill>
                  <a:schemeClr val="bg1"/>
                </a:solidFill>
                <a:effectLst>
                  <a:outerShdw blurRad="50800" dist="38100" dir="3600000" algn="t" rotWithShape="0">
                    <a:prstClr val="black"/>
                  </a:outerShdw>
                </a:effectLst>
                <a:latin typeface="Arial" panose="020B0604020202020204" pitchFamily="34" charset="0"/>
                <a:ea typeface="+mj-ea"/>
                <a:cs typeface="Arial" panose="020B0604020202020204" pitchFamily="34" charset="0"/>
              </a:defRPr>
            </a:lvl1pPr>
          </a:lstStyle>
          <a:p>
            <a:pPr marL="0" lvl="0" indent="0">
              <a:spcBef>
                <a:spcPct val="0"/>
              </a:spcBef>
              <a:buNone/>
            </a:pPr>
            <a:r>
              <a:rPr lang="en-US"/>
              <a:t>Click to edit Master subtitle style</a:t>
            </a:r>
          </a:p>
        </p:txBody>
      </p:sp>
      <p:sp>
        <p:nvSpPr>
          <p:cNvPr id="2" name="Title 1"/>
          <p:cNvSpPr>
            <a:spLocks noGrp="1"/>
          </p:cNvSpPr>
          <p:nvPr>
            <p:ph type="ctrTitle"/>
          </p:nvPr>
        </p:nvSpPr>
        <p:spPr bwMode="ltGray">
          <a:xfrm>
            <a:off x="306405" y="3634739"/>
            <a:ext cx="9819091" cy="484748"/>
          </a:xfrm>
        </p:spPr>
        <p:txBody>
          <a:bodyPr lIns="0" tIns="0" rIns="0" bIns="0" anchor="b"/>
          <a:lstStyle>
            <a:lvl1pPr marL="0" algn="l" defTabSz="914400" rtl="0" eaLnBrk="1" latinLnBrk="0" hangingPunct="1">
              <a:lnSpc>
                <a:spcPct val="90000"/>
              </a:lnSpc>
              <a:spcBef>
                <a:spcPct val="0"/>
              </a:spcBef>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pPr lvl="0"/>
            <a:r>
              <a:rPr lang="en-US"/>
              <a:t>Click to edit Master title style</a:t>
            </a:r>
          </a:p>
        </p:txBody>
      </p:sp>
      <p:grpSp>
        <p:nvGrpSpPr>
          <p:cNvPr id="7" name="Three Priorities" hidden="1"/>
          <p:cNvGrpSpPr/>
          <p:nvPr userDrawn="1"/>
        </p:nvGrpSpPr>
        <p:grpSpPr>
          <a:xfrm>
            <a:off x="10125497" y="6006424"/>
            <a:ext cx="1663700"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56" name="TextBox 55"/>
          <p:cNvSpPr txBox="1"/>
          <p:nvPr userDrawn="1"/>
        </p:nvSpPr>
        <p:spPr>
          <a:xfrm>
            <a:off x="-1" y="4673500"/>
            <a:ext cx="5125915" cy="1632050"/>
          </a:xfrm>
          <a:prstGeom prst="rect">
            <a:avLst/>
          </a:prstGeom>
          <a:gradFill>
            <a:gsLst>
              <a:gs pos="0">
                <a:srgbClr val="221F20">
                  <a:lumMod val="50000"/>
                  <a:lumOff val="50000"/>
                </a:srgbClr>
              </a:gs>
              <a:gs pos="60000">
                <a:srgbClr val="221F20"/>
              </a:gs>
              <a:gs pos="25000">
                <a:srgbClr val="221F20">
                  <a:lumMod val="85000"/>
                  <a:lumOff val="15000"/>
                </a:srgbClr>
              </a:gs>
            </a:gsLst>
            <a:lin ang="3600000" scaled="0"/>
          </a:gradFill>
          <a:ln>
            <a:noFill/>
          </a:ln>
          <a:effectLst>
            <a:outerShdw dist="38100" dir="16200000" rotWithShape="0">
              <a:srgbClr val="FFCC01"/>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defTabSz="45720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Arial" panose="020B0604020202020204"/>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7" name="U.S. Army holder" hidden="1"/>
          <p:cNvGrpSpPr/>
          <p:nvPr userDrawn="1"/>
        </p:nvGrpSpPr>
        <p:grpSpPr>
          <a:xfrm>
            <a:off x="681567" y="1"/>
            <a:ext cx="1993900"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23" name="Classification bottom">
            <a:extLst>
              <a:ext uri="{FF2B5EF4-FFF2-40B4-BE49-F238E27FC236}">
                <a16:creationId xmlns:a16="http://schemas.microsoft.com/office/drawing/2014/main" id="{05EDA74C-48BB-8235-6DEE-5218C075A961}"/>
              </a:ext>
            </a:extLst>
          </p:cNvPr>
          <p:cNvSpPr txBox="1"/>
          <p:nvPr userDrawn="1"/>
        </p:nvSpPr>
        <p:spPr bwMode="black">
          <a:xfrm>
            <a:off x="5303520" y="0"/>
            <a:ext cx="158496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600" cap="none" spc="0" normalizeH="0" baseline="0" noProof="0">
                <a:ln>
                  <a:noFill/>
                </a:ln>
                <a:solidFill>
                  <a:prstClr val="white"/>
                </a:solidFill>
                <a:effectLst/>
                <a:uLnTx/>
                <a:uFillTx/>
                <a:latin typeface="Arial" panose="020B0604020202020204"/>
                <a:ea typeface="+mn-ea"/>
                <a:cs typeface="Arial" panose="020B0604020202020204" pitchFamily="34" charset="0"/>
              </a:rPr>
              <a:t>UNCLASSIFIED</a:t>
            </a:r>
          </a:p>
        </p:txBody>
      </p:sp>
      <p:grpSp>
        <p:nvGrpSpPr>
          <p:cNvPr id="61" name="Group 60">
            <a:extLst>
              <a:ext uri="{FF2B5EF4-FFF2-40B4-BE49-F238E27FC236}">
                <a16:creationId xmlns:a16="http://schemas.microsoft.com/office/drawing/2014/main" id="{8BE5DABA-C9C3-7BA8-C45C-873FE39B4489}"/>
              </a:ext>
            </a:extLst>
          </p:cNvPr>
          <p:cNvGrpSpPr/>
          <p:nvPr userDrawn="1"/>
        </p:nvGrpSpPr>
        <p:grpSpPr>
          <a:xfrm>
            <a:off x="508763" y="-28575"/>
            <a:ext cx="1570733" cy="1901190"/>
            <a:chOff x="4039249" y="866729"/>
            <a:chExt cx="4321032" cy="5230106"/>
          </a:xfrm>
        </p:grpSpPr>
        <p:sp>
          <p:nvSpPr>
            <p:cNvPr id="62" name="Rectangle 61">
              <a:extLst>
                <a:ext uri="{FF2B5EF4-FFF2-40B4-BE49-F238E27FC236}">
                  <a16:creationId xmlns:a16="http://schemas.microsoft.com/office/drawing/2014/main" id="{B9E47EEC-36A9-ED9B-A347-F0EF6A3E3551}"/>
                </a:ext>
              </a:extLst>
            </p:cNvPr>
            <p:cNvSpPr/>
            <p:nvPr userDrawn="1"/>
          </p:nvSpPr>
          <p:spPr>
            <a:xfrm>
              <a:off x="4039249" y="866729"/>
              <a:ext cx="4321032" cy="5230106"/>
            </a:xfrm>
            <a:prstGeom prst="rect">
              <a:avLst/>
            </a:prstGeom>
            <a:gradFill>
              <a:gsLst>
                <a:gs pos="0">
                  <a:srgbClr val="221F20">
                    <a:lumMod val="50000"/>
                    <a:lumOff val="50000"/>
                  </a:srgbClr>
                </a:gs>
                <a:gs pos="60000">
                  <a:srgbClr val="221F20"/>
                </a:gs>
                <a:gs pos="25000">
                  <a:srgbClr val="221F20">
                    <a:lumMod val="85000"/>
                    <a:lumOff val="15000"/>
                  </a:srgbClr>
                </a:gs>
              </a:gsLst>
              <a:lin ang="36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23FED95E-C634-EACE-A735-D4764A433EE2}"/>
                </a:ext>
              </a:extLst>
            </p:cNvPr>
            <p:cNvSpPr/>
            <p:nvPr/>
          </p:nvSpPr>
          <p:spPr>
            <a:xfrm>
              <a:off x="4546225" y="4959667"/>
              <a:ext cx="3311842" cy="534352"/>
            </a:xfrm>
            <a:custGeom>
              <a:avLst/>
              <a:gdLst>
                <a:gd name="connsiteX0" fmla="*/ 269558 w 3311842"/>
                <a:gd name="connsiteY0" fmla="*/ 0 h 534352"/>
                <a:gd name="connsiteX1" fmla="*/ 385763 w 3311842"/>
                <a:gd name="connsiteY1" fmla="*/ 0 h 534352"/>
                <a:gd name="connsiteX2" fmla="*/ 385763 w 3311842"/>
                <a:gd name="connsiteY2" fmla="*/ 422910 h 534352"/>
                <a:gd name="connsiteX3" fmla="*/ 265748 w 3311842"/>
                <a:gd name="connsiteY3" fmla="*/ 534352 h 534352"/>
                <a:gd name="connsiteX4" fmla="*/ 120015 w 3311842"/>
                <a:gd name="connsiteY4" fmla="*/ 534352 h 534352"/>
                <a:gd name="connsiteX5" fmla="*/ 0 w 3311842"/>
                <a:gd name="connsiteY5" fmla="*/ 422910 h 534352"/>
                <a:gd name="connsiteX6" fmla="*/ 0 w 3311842"/>
                <a:gd name="connsiteY6" fmla="*/ 0 h 534352"/>
                <a:gd name="connsiteX7" fmla="*/ 118110 w 3311842"/>
                <a:gd name="connsiteY7" fmla="*/ 0 h 534352"/>
                <a:gd name="connsiteX8" fmla="*/ 118110 w 3311842"/>
                <a:gd name="connsiteY8" fmla="*/ 406717 h 534352"/>
                <a:gd name="connsiteX9" fmla="*/ 136208 w 3311842"/>
                <a:gd name="connsiteY9" fmla="*/ 424815 h 534352"/>
                <a:gd name="connsiteX10" fmla="*/ 252413 w 3311842"/>
                <a:gd name="connsiteY10" fmla="*/ 424815 h 534352"/>
                <a:gd name="connsiteX11" fmla="*/ 270510 w 3311842"/>
                <a:gd name="connsiteY11" fmla="*/ 406717 h 534352"/>
                <a:gd name="connsiteX12" fmla="*/ 270510 w 3311842"/>
                <a:gd name="connsiteY12" fmla="*/ 0 h 534352"/>
                <a:gd name="connsiteX13" fmla="*/ 433388 w 3311842"/>
                <a:gd name="connsiteY13" fmla="*/ 416242 h 534352"/>
                <a:gd name="connsiteX14" fmla="*/ 549593 w 3311842"/>
                <a:gd name="connsiteY14" fmla="*/ 416242 h 534352"/>
                <a:gd name="connsiteX15" fmla="*/ 549593 w 3311842"/>
                <a:gd name="connsiteY15" fmla="*/ 534352 h 534352"/>
                <a:gd name="connsiteX16" fmla="*/ 433388 w 3311842"/>
                <a:gd name="connsiteY16" fmla="*/ 534352 h 534352"/>
                <a:gd name="connsiteX17" fmla="*/ 433388 w 3311842"/>
                <a:gd name="connsiteY17" fmla="*/ 416242 h 534352"/>
                <a:gd name="connsiteX18" fmla="*/ 598170 w 3311842"/>
                <a:gd name="connsiteY18" fmla="*/ 98107 h 534352"/>
                <a:gd name="connsiteX19" fmla="*/ 702945 w 3311842"/>
                <a:gd name="connsiteY19" fmla="*/ 0 h 534352"/>
                <a:gd name="connsiteX20" fmla="*/ 871538 w 3311842"/>
                <a:gd name="connsiteY20" fmla="*/ 0 h 534352"/>
                <a:gd name="connsiteX21" fmla="*/ 976313 w 3311842"/>
                <a:gd name="connsiteY21" fmla="*/ 98107 h 534352"/>
                <a:gd name="connsiteX22" fmla="*/ 976313 w 3311842"/>
                <a:gd name="connsiteY22" fmla="*/ 176213 h 534352"/>
                <a:gd name="connsiteX23" fmla="*/ 862965 w 3311842"/>
                <a:gd name="connsiteY23" fmla="*/ 176213 h 534352"/>
                <a:gd name="connsiteX24" fmla="*/ 862965 w 3311842"/>
                <a:gd name="connsiteY24" fmla="*/ 120967 h 534352"/>
                <a:gd name="connsiteX25" fmla="*/ 844868 w 3311842"/>
                <a:gd name="connsiteY25" fmla="*/ 102870 h 534352"/>
                <a:gd name="connsiteX26" fmla="*/ 729615 w 3311842"/>
                <a:gd name="connsiteY26" fmla="*/ 102870 h 534352"/>
                <a:gd name="connsiteX27" fmla="*/ 711518 w 3311842"/>
                <a:gd name="connsiteY27" fmla="*/ 120967 h 534352"/>
                <a:gd name="connsiteX28" fmla="*/ 711518 w 3311842"/>
                <a:gd name="connsiteY28" fmla="*/ 170497 h 534352"/>
                <a:gd name="connsiteX29" fmla="*/ 727710 w 3311842"/>
                <a:gd name="connsiteY29" fmla="*/ 189547 h 534352"/>
                <a:gd name="connsiteX30" fmla="*/ 902018 w 3311842"/>
                <a:gd name="connsiteY30" fmla="*/ 240982 h 534352"/>
                <a:gd name="connsiteX31" fmla="*/ 976313 w 3311842"/>
                <a:gd name="connsiteY31" fmla="*/ 346710 h 534352"/>
                <a:gd name="connsiteX32" fmla="*/ 976313 w 3311842"/>
                <a:gd name="connsiteY32" fmla="*/ 436245 h 534352"/>
                <a:gd name="connsiteX33" fmla="*/ 872490 w 3311842"/>
                <a:gd name="connsiteY33" fmla="*/ 534352 h 534352"/>
                <a:gd name="connsiteX34" fmla="*/ 701040 w 3311842"/>
                <a:gd name="connsiteY34" fmla="*/ 534352 h 534352"/>
                <a:gd name="connsiteX35" fmla="*/ 597218 w 3311842"/>
                <a:gd name="connsiteY35" fmla="*/ 436245 h 534352"/>
                <a:gd name="connsiteX36" fmla="*/ 597218 w 3311842"/>
                <a:gd name="connsiteY36" fmla="*/ 349567 h 534352"/>
                <a:gd name="connsiteX37" fmla="*/ 709613 w 3311842"/>
                <a:gd name="connsiteY37" fmla="*/ 349567 h 534352"/>
                <a:gd name="connsiteX38" fmla="*/ 709613 w 3311842"/>
                <a:gd name="connsiteY38" fmla="*/ 413385 h 534352"/>
                <a:gd name="connsiteX39" fmla="*/ 727710 w 3311842"/>
                <a:gd name="connsiteY39" fmla="*/ 431482 h 534352"/>
                <a:gd name="connsiteX40" fmla="*/ 843915 w 3311842"/>
                <a:gd name="connsiteY40" fmla="*/ 431482 h 534352"/>
                <a:gd name="connsiteX41" fmla="*/ 862013 w 3311842"/>
                <a:gd name="connsiteY41" fmla="*/ 413385 h 534352"/>
                <a:gd name="connsiteX42" fmla="*/ 862013 w 3311842"/>
                <a:gd name="connsiteY42" fmla="*/ 358140 h 534352"/>
                <a:gd name="connsiteX43" fmla="*/ 845820 w 3311842"/>
                <a:gd name="connsiteY43" fmla="*/ 340042 h 534352"/>
                <a:gd name="connsiteX44" fmla="*/ 671513 w 3311842"/>
                <a:gd name="connsiteY44" fmla="*/ 288607 h 534352"/>
                <a:gd name="connsiteX45" fmla="*/ 597218 w 3311842"/>
                <a:gd name="connsiteY45" fmla="*/ 182880 h 534352"/>
                <a:gd name="connsiteX46" fmla="*/ 598170 w 3311842"/>
                <a:gd name="connsiteY46" fmla="*/ 98107 h 534352"/>
                <a:gd name="connsiteX47" fmla="*/ 598170 w 3311842"/>
                <a:gd name="connsiteY47" fmla="*/ 98107 h 534352"/>
                <a:gd name="connsiteX48" fmla="*/ 1023938 w 3311842"/>
                <a:gd name="connsiteY48" fmla="*/ 416242 h 534352"/>
                <a:gd name="connsiteX49" fmla="*/ 1140143 w 3311842"/>
                <a:gd name="connsiteY49" fmla="*/ 416242 h 534352"/>
                <a:gd name="connsiteX50" fmla="*/ 1140143 w 3311842"/>
                <a:gd name="connsiteY50" fmla="*/ 534352 h 534352"/>
                <a:gd name="connsiteX51" fmla="*/ 1023938 w 3311842"/>
                <a:gd name="connsiteY51" fmla="*/ 534352 h 534352"/>
                <a:gd name="connsiteX52" fmla="*/ 1023938 w 3311842"/>
                <a:gd name="connsiteY52" fmla="*/ 416242 h 534352"/>
                <a:gd name="connsiteX53" fmla="*/ 1626870 w 3311842"/>
                <a:gd name="connsiteY53" fmla="*/ 444817 h 534352"/>
                <a:gd name="connsiteX54" fmla="*/ 1439228 w 3311842"/>
                <a:gd name="connsiteY54" fmla="*/ 444817 h 534352"/>
                <a:gd name="connsiteX55" fmla="*/ 1414463 w 3311842"/>
                <a:gd name="connsiteY55" fmla="*/ 534352 h 534352"/>
                <a:gd name="connsiteX56" fmla="*/ 1293495 w 3311842"/>
                <a:gd name="connsiteY56" fmla="*/ 534352 h 534352"/>
                <a:gd name="connsiteX57" fmla="*/ 1453515 w 3311842"/>
                <a:gd name="connsiteY57" fmla="*/ 0 h 534352"/>
                <a:gd name="connsiteX58" fmla="*/ 1622108 w 3311842"/>
                <a:gd name="connsiteY58" fmla="*/ 0 h 534352"/>
                <a:gd name="connsiteX59" fmla="*/ 1775460 w 3311842"/>
                <a:gd name="connsiteY59" fmla="*/ 534352 h 534352"/>
                <a:gd name="connsiteX60" fmla="*/ 1652588 w 3311842"/>
                <a:gd name="connsiteY60" fmla="*/ 534352 h 534352"/>
                <a:gd name="connsiteX61" fmla="*/ 1626870 w 3311842"/>
                <a:gd name="connsiteY61" fmla="*/ 444817 h 534352"/>
                <a:gd name="connsiteX62" fmla="*/ 1626870 w 3311842"/>
                <a:gd name="connsiteY62" fmla="*/ 444817 h 534352"/>
                <a:gd name="connsiteX63" fmla="*/ 1598295 w 3311842"/>
                <a:gd name="connsiteY63" fmla="*/ 341947 h 534352"/>
                <a:gd name="connsiteX64" fmla="*/ 1533525 w 3311842"/>
                <a:gd name="connsiteY64" fmla="*/ 104775 h 534352"/>
                <a:gd name="connsiteX65" fmla="*/ 1467803 w 3311842"/>
                <a:gd name="connsiteY65" fmla="*/ 341947 h 534352"/>
                <a:gd name="connsiteX66" fmla="*/ 1598295 w 3311842"/>
                <a:gd name="connsiteY66" fmla="*/ 341947 h 534352"/>
                <a:gd name="connsiteX67" fmla="*/ 1598295 w 3311842"/>
                <a:gd name="connsiteY67" fmla="*/ 341947 h 534352"/>
                <a:gd name="connsiteX68" fmla="*/ 2172653 w 3311842"/>
                <a:gd name="connsiteY68" fmla="*/ 313372 h 534352"/>
                <a:gd name="connsiteX69" fmla="*/ 2144078 w 3311842"/>
                <a:gd name="connsiteY69" fmla="*/ 337185 h 534352"/>
                <a:gd name="connsiteX70" fmla="*/ 2238375 w 3311842"/>
                <a:gd name="connsiteY70" fmla="*/ 534352 h 534352"/>
                <a:gd name="connsiteX71" fmla="*/ 2108835 w 3311842"/>
                <a:gd name="connsiteY71" fmla="*/ 534352 h 534352"/>
                <a:gd name="connsiteX72" fmla="*/ 2025015 w 3311842"/>
                <a:gd name="connsiteY72" fmla="*/ 351472 h 534352"/>
                <a:gd name="connsiteX73" fmla="*/ 1947863 w 3311842"/>
                <a:gd name="connsiteY73" fmla="*/ 351472 h 534352"/>
                <a:gd name="connsiteX74" fmla="*/ 1947863 w 3311842"/>
                <a:gd name="connsiteY74" fmla="*/ 534352 h 534352"/>
                <a:gd name="connsiteX75" fmla="*/ 1829753 w 3311842"/>
                <a:gd name="connsiteY75" fmla="*/ 534352 h 534352"/>
                <a:gd name="connsiteX76" fmla="*/ 1829753 w 3311842"/>
                <a:gd name="connsiteY76" fmla="*/ 0 h 534352"/>
                <a:gd name="connsiteX77" fmla="*/ 2100263 w 3311842"/>
                <a:gd name="connsiteY77" fmla="*/ 0 h 534352"/>
                <a:gd name="connsiteX78" fmla="*/ 2213610 w 3311842"/>
                <a:gd name="connsiteY78" fmla="*/ 101917 h 534352"/>
                <a:gd name="connsiteX79" fmla="*/ 2213610 w 3311842"/>
                <a:gd name="connsiteY79" fmla="*/ 206692 h 534352"/>
                <a:gd name="connsiteX80" fmla="*/ 2172653 w 3311842"/>
                <a:gd name="connsiteY80" fmla="*/ 313372 h 534352"/>
                <a:gd name="connsiteX81" fmla="*/ 2172653 w 3311842"/>
                <a:gd name="connsiteY81" fmla="*/ 313372 h 534352"/>
                <a:gd name="connsiteX82" fmla="*/ 2097405 w 3311842"/>
                <a:gd name="connsiteY82" fmla="*/ 231457 h 534352"/>
                <a:gd name="connsiteX83" fmla="*/ 2097405 w 3311842"/>
                <a:gd name="connsiteY83" fmla="*/ 125730 h 534352"/>
                <a:gd name="connsiteX84" fmla="*/ 2079308 w 3311842"/>
                <a:gd name="connsiteY84" fmla="*/ 107632 h 534352"/>
                <a:gd name="connsiteX85" fmla="*/ 1948815 w 3311842"/>
                <a:gd name="connsiteY85" fmla="*/ 107632 h 534352"/>
                <a:gd name="connsiteX86" fmla="*/ 1948815 w 3311842"/>
                <a:gd name="connsiteY86" fmla="*/ 248602 h 534352"/>
                <a:gd name="connsiteX87" fmla="*/ 2079308 w 3311842"/>
                <a:gd name="connsiteY87" fmla="*/ 248602 h 534352"/>
                <a:gd name="connsiteX88" fmla="*/ 2097405 w 3311842"/>
                <a:gd name="connsiteY88" fmla="*/ 231457 h 534352"/>
                <a:gd name="connsiteX89" fmla="*/ 2097405 w 3311842"/>
                <a:gd name="connsiteY89" fmla="*/ 231457 h 534352"/>
                <a:gd name="connsiteX90" fmla="*/ 2636520 w 3311842"/>
                <a:gd name="connsiteY90" fmla="*/ 0 h 534352"/>
                <a:gd name="connsiteX91" fmla="*/ 2787968 w 3311842"/>
                <a:gd name="connsiteY91" fmla="*/ 0 h 534352"/>
                <a:gd name="connsiteX92" fmla="*/ 2787968 w 3311842"/>
                <a:gd name="connsiteY92" fmla="*/ 534352 h 534352"/>
                <a:gd name="connsiteX93" fmla="*/ 2675573 w 3311842"/>
                <a:gd name="connsiteY93" fmla="*/ 534352 h 534352"/>
                <a:gd name="connsiteX94" fmla="*/ 2675573 w 3311842"/>
                <a:gd name="connsiteY94" fmla="*/ 200977 h 534352"/>
                <a:gd name="connsiteX95" fmla="*/ 2560320 w 3311842"/>
                <a:gd name="connsiteY95" fmla="*/ 534352 h 534352"/>
                <a:gd name="connsiteX96" fmla="*/ 2526983 w 3311842"/>
                <a:gd name="connsiteY96" fmla="*/ 534352 h 534352"/>
                <a:gd name="connsiteX97" fmla="*/ 2411730 w 3311842"/>
                <a:gd name="connsiteY97" fmla="*/ 200977 h 534352"/>
                <a:gd name="connsiteX98" fmla="*/ 2411730 w 3311842"/>
                <a:gd name="connsiteY98" fmla="*/ 534352 h 534352"/>
                <a:gd name="connsiteX99" fmla="*/ 2303145 w 3311842"/>
                <a:gd name="connsiteY99" fmla="*/ 534352 h 534352"/>
                <a:gd name="connsiteX100" fmla="*/ 2303145 w 3311842"/>
                <a:gd name="connsiteY100" fmla="*/ 0 h 534352"/>
                <a:gd name="connsiteX101" fmla="*/ 2454593 w 3311842"/>
                <a:gd name="connsiteY101" fmla="*/ 0 h 534352"/>
                <a:gd name="connsiteX102" fmla="*/ 2546033 w 3311842"/>
                <a:gd name="connsiteY102" fmla="*/ 289560 h 534352"/>
                <a:gd name="connsiteX103" fmla="*/ 2636520 w 3311842"/>
                <a:gd name="connsiteY103" fmla="*/ 0 h 534352"/>
                <a:gd name="connsiteX104" fmla="*/ 2636520 w 3311842"/>
                <a:gd name="connsiteY104" fmla="*/ 0 h 534352"/>
                <a:gd name="connsiteX105" fmla="*/ 3311843 w 3311842"/>
                <a:gd name="connsiteY105" fmla="*/ 0 h 534352"/>
                <a:gd name="connsiteX106" fmla="*/ 3131820 w 3311842"/>
                <a:gd name="connsiteY106" fmla="*/ 329565 h 534352"/>
                <a:gd name="connsiteX107" fmla="*/ 3131820 w 3311842"/>
                <a:gd name="connsiteY107" fmla="*/ 533400 h 534352"/>
                <a:gd name="connsiteX108" fmla="*/ 3013710 w 3311842"/>
                <a:gd name="connsiteY108" fmla="*/ 533400 h 534352"/>
                <a:gd name="connsiteX109" fmla="*/ 3013710 w 3311842"/>
                <a:gd name="connsiteY109" fmla="*/ 330517 h 534352"/>
                <a:gd name="connsiteX110" fmla="*/ 2838450 w 3311842"/>
                <a:gd name="connsiteY110" fmla="*/ 0 h 534352"/>
                <a:gd name="connsiteX111" fmla="*/ 2975610 w 3311842"/>
                <a:gd name="connsiteY111" fmla="*/ 0 h 534352"/>
                <a:gd name="connsiteX112" fmla="*/ 3077528 w 3311842"/>
                <a:gd name="connsiteY112" fmla="*/ 206692 h 534352"/>
                <a:gd name="connsiteX113" fmla="*/ 3178493 w 3311842"/>
                <a:gd name="connsiteY113" fmla="*/ 0 h 534352"/>
                <a:gd name="connsiteX114" fmla="*/ 3311843 w 3311842"/>
                <a:gd name="connsiteY114" fmla="*/ 0 h 534352"/>
                <a:gd name="connsiteX115" fmla="*/ 3311843 w 3311842"/>
                <a:gd name="connsiteY115" fmla="*/ 0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311842" h="534352">
                  <a:moveTo>
                    <a:pt x="269558" y="0"/>
                  </a:moveTo>
                  <a:lnTo>
                    <a:pt x="385763" y="0"/>
                  </a:lnTo>
                  <a:lnTo>
                    <a:pt x="385763" y="422910"/>
                  </a:lnTo>
                  <a:cubicBezTo>
                    <a:pt x="385763" y="492442"/>
                    <a:pt x="337185" y="534352"/>
                    <a:pt x="265748" y="534352"/>
                  </a:cubicBezTo>
                  <a:lnTo>
                    <a:pt x="120015" y="534352"/>
                  </a:lnTo>
                  <a:cubicBezTo>
                    <a:pt x="47625" y="534352"/>
                    <a:pt x="0" y="492442"/>
                    <a:pt x="0" y="422910"/>
                  </a:cubicBezTo>
                  <a:lnTo>
                    <a:pt x="0" y="0"/>
                  </a:lnTo>
                  <a:lnTo>
                    <a:pt x="118110" y="0"/>
                  </a:lnTo>
                  <a:lnTo>
                    <a:pt x="118110" y="406717"/>
                  </a:lnTo>
                  <a:cubicBezTo>
                    <a:pt x="118110" y="416242"/>
                    <a:pt x="125730" y="424815"/>
                    <a:pt x="136208" y="424815"/>
                  </a:cubicBezTo>
                  <a:lnTo>
                    <a:pt x="252413" y="424815"/>
                  </a:lnTo>
                  <a:cubicBezTo>
                    <a:pt x="261938" y="424815"/>
                    <a:pt x="270510" y="417195"/>
                    <a:pt x="270510" y="406717"/>
                  </a:cubicBezTo>
                  <a:lnTo>
                    <a:pt x="270510" y="0"/>
                  </a:lnTo>
                  <a:close/>
                  <a:moveTo>
                    <a:pt x="433388" y="416242"/>
                  </a:moveTo>
                  <a:lnTo>
                    <a:pt x="549593" y="416242"/>
                  </a:lnTo>
                  <a:lnTo>
                    <a:pt x="549593" y="534352"/>
                  </a:lnTo>
                  <a:lnTo>
                    <a:pt x="433388" y="534352"/>
                  </a:lnTo>
                  <a:lnTo>
                    <a:pt x="433388" y="416242"/>
                  </a:lnTo>
                  <a:close/>
                  <a:moveTo>
                    <a:pt x="598170" y="98107"/>
                  </a:moveTo>
                  <a:cubicBezTo>
                    <a:pt x="598170" y="41910"/>
                    <a:pt x="639128" y="0"/>
                    <a:pt x="702945" y="0"/>
                  </a:cubicBezTo>
                  <a:lnTo>
                    <a:pt x="871538" y="0"/>
                  </a:lnTo>
                  <a:cubicBezTo>
                    <a:pt x="935355" y="0"/>
                    <a:pt x="976313" y="41910"/>
                    <a:pt x="976313" y="98107"/>
                  </a:cubicBezTo>
                  <a:lnTo>
                    <a:pt x="976313" y="176213"/>
                  </a:lnTo>
                  <a:lnTo>
                    <a:pt x="862965" y="176213"/>
                  </a:lnTo>
                  <a:lnTo>
                    <a:pt x="862965" y="120967"/>
                  </a:lnTo>
                  <a:cubicBezTo>
                    <a:pt x="862965" y="111442"/>
                    <a:pt x="855345" y="102870"/>
                    <a:pt x="844868" y="102870"/>
                  </a:cubicBezTo>
                  <a:lnTo>
                    <a:pt x="729615" y="102870"/>
                  </a:lnTo>
                  <a:cubicBezTo>
                    <a:pt x="719138" y="102870"/>
                    <a:pt x="711518" y="110490"/>
                    <a:pt x="711518" y="120967"/>
                  </a:cubicBezTo>
                  <a:lnTo>
                    <a:pt x="711518" y="170497"/>
                  </a:lnTo>
                  <a:cubicBezTo>
                    <a:pt x="711518" y="178117"/>
                    <a:pt x="715328" y="185738"/>
                    <a:pt x="727710" y="189547"/>
                  </a:cubicBezTo>
                  <a:lnTo>
                    <a:pt x="902018" y="240982"/>
                  </a:lnTo>
                  <a:cubicBezTo>
                    <a:pt x="961073" y="258127"/>
                    <a:pt x="976313" y="284797"/>
                    <a:pt x="976313" y="346710"/>
                  </a:cubicBezTo>
                  <a:lnTo>
                    <a:pt x="976313" y="436245"/>
                  </a:lnTo>
                  <a:cubicBezTo>
                    <a:pt x="976313" y="491490"/>
                    <a:pt x="935355" y="534352"/>
                    <a:pt x="872490" y="534352"/>
                  </a:cubicBezTo>
                  <a:lnTo>
                    <a:pt x="701040" y="534352"/>
                  </a:lnTo>
                  <a:cubicBezTo>
                    <a:pt x="638175" y="534352"/>
                    <a:pt x="597218" y="491490"/>
                    <a:pt x="597218" y="436245"/>
                  </a:cubicBezTo>
                  <a:lnTo>
                    <a:pt x="597218" y="349567"/>
                  </a:lnTo>
                  <a:lnTo>
                    <a:pt x="709613" y="349567"/>
                  </a:lnTo>
                  <a:lnTo>
                    <a:pt x="709613" y="413385"/>
                  </a:lnTo>
                  <a:cubicBezTo>
                    <a:pt x="709613" y="422910"/>
                    <a:pt x="717233" y="431482"/>
                    <a:pt x="727710" y="431482"/>
                  </a:cubicBezTo>
                  <a:lnTo>
                    <a:pt x="843915" y="431482"/>
                  </a:lnTo>
                  <a:cubicBezTo>
                    <a:pt x="854393" y="431482"/>
                    <a:pt x="862013" y="423863"/>
                    <a:pt x="862013" y="413385"/>
                  </a:cubicBezTo>
                  <a:lnTo>
                    <a:pt x="862013" y="358140"/>
                  </a:lnTo>
                  <a:cubicBezTo>
                    <a:pt x="862013" y="350520"/>
                    <a:pt x="856298" y="342900"/>
                    <a:pt x="845820" y="340042"/>
                  </a:cubicBezTo>
                  <a:lnTo>
                    <a:pt x="671513" y="288607"/>
                  </a:lnTo>
                  <a:cubicBezTo>
                    <a:pt x="612458" y="271463"/>
                    <a:pt x="597218" y="244792"/>
                    <a:pt x="597218" y="182880"/>
                  </a:cubicBezTo>
                  <a:lnTo>
                    <a:pt x="598170" y="98107"/>
                  </a:lnTo>
                  <a:lnTo>
                    <a:pt x="598170" y="98107"/>
                  </a:lnTo>
                  <a:close/>
                  <a:moveTo>
                    <a:pt x="1023938" y="416242"/>
                  </a:moveTo>
                  <a:lnTo>
                    <a:pt x="1140143" y="416242"/>
                  </a:lnTo>
                  <a:lnTo>
                    <a:pt x="1140143" y="534352"/>
                  </a:lnTo>
                  <a:lnTo>
                    <a:pt x="1023938" y="534352"/>
                  </a:lnTo>
                  <a:lnTo>
                    <a:pt x="1023938" y="416242"/>
                  </a:lnTo>
                  <a:close/>
                  <a:moveTo>
                    <a:pt x="1626870" y="444817"/>
                  </a:moveTo>
                  <a:lnTo>
                    <a:pt x="1439228" y="444817"/>
                  </a:lnTo>
                  <a:lnTo>
                    <a:pt x="1414463" y="534352"/>
                  </a:lnTo>
                  <a:lnTo>
                    <a:pt x="1293495" y="534352"/>
                  </a:lnTo>
                  <a:lnTo>
                    <a:pt x="1453515" y="0"/>
                  </a:lnTo>
                  <a:lnTo>
                    <a:pt x="1622108" y="0"/>
                  </a:lnTo>
                  <a:lnTo>
                    <a:pt x="1775460" y="534352"/>
                  </a:lnTo>
                  <a:lnTo>
                    <a:pt x="1652588" y="534352"/>
                  </a:lnTo>
                  <a:lnTo>
                    <a:pt x="1626870" y="444817"/>
                  </a:lnTo>
                  <a:lnTo>
                    <a:pt x="1626870" y="444817"/>
                  </a:lnTo>
                  <a:close/>
                  <a:moveTo>
                    <a:pt x="1598295" y="341947"/>
                  </a:moveTo>
                  <a:lnTo>
                    <a:pt x="1533525" y="104775"/>
                  </a:lnTo>
                  <a:lnTo>
                    <a:pt x="1467803" y="341947"/>
                  </a:lnTo>
                  <a:lnTo>
                    <a:pt x="1598295" y="341947"/>
                  </a:lnTo>
                  <a:lnTo>
                    <a:pt x="1598295" y="341947"/>
                  </a:lnTo>
                  <a:close/>
                  <a:moveTo>
                    <a:pt x="2172653" y="313372"/>
                  </a:moveTo>
                  <a:lnTo>
                    <a:pt x="2144078" y="337185"/>
                  </a:lnTo>
                  <a:lnTo>
                    <a:pt x="2238375" y="534352"/>
                  </a:lnTo>
                  <a:lnTo>
                    <a:pt x="2108835" y="534352"/>
                  </a:lnTo>
                  <a:lnTo>
                    <a:pt x="2025015" y="351472"/>
                  </a:lnTo>
                  <a:lnTo>
                    <a:pt x="1947863" y="351472"/>
                  </a:lnTo>
                  <a:lnTo>
                    <a:pt x="1947863" y="534352"/>
                  </a:lnTo>
                  <a:lnTo>
                    <a:pt x="1829753" y="534352"/>
                  </a:lnTo>
                  <a:lnTo>
                    <a:pt x="1829753" y="0"/>
                  </a:lnTo>
                  <a:lnTo>
                    <a:pt x="2100263" y="0"/>
                  </a:lnTo>
                  <a:cubicBezTo>
                    <a:pt x="2166938" y="0"/>
                    <a:pt x="2213610" y="40957"/>
                    <a:pt x="2213610" y="101917"/>
                  </a:cubicBezTo>
                  <a:lnTo>
                    <a:pt x="2213610" y="206692"/>
                  </a:lnTo>
                  <a:cubicBezTo>
                    <a:pt x="2214563" y="260032"/>
                    <a:pt x="2208848" y="282892"/>
                    <a:pt x="2172653" y="313372"/>
                  </a:cubicBezTo>
                  <a:lnTo>
                    <a:pt x="2172653" y="313372"/>
                  </a:lnTo>
                  <a:close/>
                  <a:moveTo>
                    <a:pt x="2097405" y="231457"/>
                  </a:moveTo>
                  <a:lnTo>
                    <a:pt x="2097405" y="125730"/>
                  </a:lnTo>
                  <a:cubicBezTo>
                    <a:pt x="2097405" y="116205"/>
                    <a:pt x="2089785" y="107632"/>
                    <a:pt x="2079308" y="107632"/>
                  </a:cubicBezTo>
                  <a:lnTo>
                    <a:pt x="1948815" y="107632"/>
                  </a:lnTo>
                  <a:lnTo>
                    <a:pt x="1948815" y="248602"/>
                  </a:lnTo>
                  <a:lnTo>
                    <a:pt x="2079308" y="248602"/>
                  </a:lnTo>
                  <a:cubicBezTo>
                    <a:pt x="2089785" y="248602"/>
                    <a:pt x="2097405" y="240982"/>
                    <a:pt x="2097405" y="231457"/>
                  </a:cubicBezTo>
                  <a:lnTo>
                    <a:pt x="2097405" y="231457"/>
                  </a:lnTo>
                  <a:close/>
                  <a:moveTo>
                    <a:pt x="2636520" y="0"/>
                  </a:moveTo>
                  <a:lnTo>
                    <a:pt x="2787968" y="0"/>
                  </a:lnTo>
                  <a:lnTo>
                    <a:pt x="2787968" y="534352"/>
                  </a:lnTo>
                  <a:lnTo>
                    <a:pt x="2675573" y="534352"/>
                  </a:lnTo>
                  <a:lnTo>
                    <a:pt x="2675573" y="200977"/>
                  </a:lnTo>
                  <a:lnTo>
                    <a:pt x="2560320" y="534352"/>
                  </a:lnTo>
                  <a:lnTo>
                    <a:pt x="2526983" y="534352"/>
                  </a:lnTo>
                  <a:lnTo>
                    <a:pt x="2411730" y="200977"/>
                  </a:lnTo>
                  <a:lnTo>
                    <a:pt x="2411730" y="534352"/>
                  </a:lnTo>
                  <a:lnTo>
                    <a:pt x="2303145" y="534352"/>
                  </a:lnTo>
                  <a:lnTo>
                    <a:pt x="2303145" y="0"/>
                  </a:lnTo>
                  <a:lnTo>
                    <a:pt x="2454593" y="0"/>
                  </a:lnTo>
                  <a:lnTo>
                    <a:pt x="2546033" y="289560"/>
                  </a:lnTo>
                  <a:lnTo>
                    <a:pt x="2636520" y="0"/>
                  </a:lnTo>
                  <a:lnTo>
                    <a:pt x="2636520" y="0"/>
                  </a:lnTo>
                  <a:close/>
                  <a:moveTo>
                    <a:pt x="3311843" y="0"/>
                  </a:moveTo>
                  <a:lnTo>
                    <a:pt x="3131820" y="329565"/>
                  </a:lnTo>
                  <a:lnTo>
                    <a:pt x="3131820" y="533400"/>
                  </a:lnTo>
                  <a:lnTo>
                    <a:pt x="3013710" y="533400"/>
                  </a:lnTo>
                  <a:lnTo>
                    <a:pt x="3013710" y="330517"/>
                  </a:lnTo>
                  <a:lnTo>
                    <a:pt x="2838450" y="0"/>
                  </a:lnTo>
                  <a:lnTo>
                    <a:pt x="2975610" y="0"/>
                  </a:lnTo>
                  <a:lnTo>
                    <a:pt x="3077528" y="206692"/>
                  </a:lnTo>
                  <a:lnTo>
                    <a:pt x="3178493" y="0"/>
                  </a:lnTo>
                  <a:lnTo>
                    <a:pt x="3311843" y="0"/>
                  </a:lnTo>
                  <a:lnTo>
                    <a:pt x="3311843"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81041CB4-51F0-5008-54B7-83FEEAFCD244}"/>
                </a:ext>
              </a:extLst>
            </p:cNvPr>
            <p:cNvSpPr/>
            <p:nvPr/>
          </p:nvSpPr>
          <p:spPr>
            <a:xfrm>
              <a:off x="4589087" y="1362075"/>
              <a:ext cx="3221355" cy="3064192"/>
            </a:xfrm>
            <a:custGeom>
              <a:avLst/>
              <a:gdLst>
                <a:gd name="connsiteX0" fmla="*/ 3221355 w 3221355"/>
                <a:gd name="connsiteY0" fmla="*/ 1170623 h 3064192"/>
                <a:gd name="connsiteX1" fmla="*/ 1990725 w 3221355"/>
                <a:gd name="connsiteY1" fmla="*/ 1170623 h 3064192"/>
                <a:gd name="connsiteX2" fmla="*/ 1610678 w 3221355"/>
                <a:gd name="connsiteY2" fmla="*/ 0 h 3064192"/>
                <a:gd name="connsiteX3" fmla="*/ 1230630 w 3221355"/>
                <a:gd name="connsiteY3" fmla="*/ 1170623 h 3064192"/>
                <a:gd name="connsiteX4" fmla="*/ 0 w 3221355"/>
                <a:gd name="connsiteY4" fmla="*/ 1170623 h 3064192"/>
                <a:gd name="connsiteX5" fmla="*/ 995363 w 3221355"/>
                <a:gd name="connsiteY5" fmla="*/ 1893570 h 3064192"/>
                <a:gd name="connsiteX6" fmla="*/ 615315 w 3221355"/>
                <a:gd name="connsiteY6" fmla="*/ 3064193 h 3064192"/>
                <a:gd name="connsiteX7" fmla="*/ 1610678 w 3221355"/>
                <a:gd name="connsiteY7" fmla="*/ 2341245 h 3064192"/>
                <a:gd name="connsiteX8" fmla="*/ 2606040 w 3221355"/>
                <a:gd name="connsiteY8" fmla="*/ 3064193 h 3064192"/>
                <a:gd name="connsiteX9" fmla="*/ 2225993 w 3221355"/>
                <a:gd name="connsiteY9" fmla="*/ 1893570 h 3064192"/>
                <a:gd name="connsiteX10" fmla="*/ 3221355 w 3221355"/>
                <a:gd name="connsiteY10" fmla="*/ 1170623 h 3064192"/>
                <a:gd name="connsiteX11" fmla="*/ 3221355 w 3221355"/>
                <a:gd name="connsiteY11" fmla="*/ 1170623 h 3064192"/>
                <a:gd name="connsiteX12" fmla="*/ 1610678 w 3221355"/>
                <a:gd name="connsiteY12" fmla="*/ 1981200 h 3064192"/>
                <a:gd name="connsiteX13" fmla="*/ 1167765 w 3221355"/>
                <a:gd name="connsiteY13" fmla="*/ 2303145 h 3064192"/>
                <a:gd name="connsiteX14" fmla="*/ 1337310 w 3221355"/>
                <a:gd name="connsiteY14" fmla="*/ 1782128 h 3064192"/>
                <a:gd name="connsiteX15" fmla="*/ 894398 w 3221355"/>
                <a:gd name="connsiteY15" fmla="*/ 1460183 h 3064192"/>
                <a:gd name="connsiteX16" fmla="*/ 1442085 w 3221355"/>
                <a:gd name="connsiteY16" fmla="*/ 1460183 h 3064192"/>
                <a:gd name="connsiteX17" fmla="*/ 1611630 w 3221355"/>
                <a:gd name="connsiteY17" fmla="*/ 939165 h 3064192"/>
                <a:gd name="connsiteX18" fmla="*/ 1781175 w 3221355"/>
                <a:gd name="connsiteY18" fmla="*/ 1460183 h 3064192"/>
                <a:gd name="connsiteX19" fmla="*/ 2328863 w 3221355"/>
                <a:gd name="connsiteY19" fmla="*/ 1460183 h 3064192"/>
                <a:gd name="connsiteX20" fmla="*/ 1885950 w 3221355"/>
                <a:gd name="connsiteY20" fmla="*/ 1782128 h 3064192"/>
                <a:gd name="connsiteX21" fmla="*/ 2055495 w 3221355"/>
                <a:gd name="connsiteY21" fmla="*/ 2303145 h 3064192"/>
                <a:gd name="connsiteX22" fmla="*/ 1610678 w 3221355"/>
                <a:gd name="connsiteY22" fmla="*/ 1981200 h 3064192"/>
                <a:gd name="connsiteX23" fmla="*/ 1610678 w 3221355"/>
                <a:gd name="connsiteY23" fmla="*/ 1981200 h 306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21355" h="3064192">
                  <a:moveTo>
                    <a:pt x="3221355" y="1170623"/>
                  </a:moveTo>
                  <a:lnTo>
                    <a:pt x="1990725" y="1170623"/>
                  </a:lnTo>
                  <a:lnTo>
                    <a:pt x="1610678" y="0"/>
                  </a:lnTo>
                  <a:lnTo>
                    <a:pt x="1230630" y="1170623"/>
                  </a:lnTo>
                  <a:lnTo>
                    <a:pt x="0" y="1170623"/>
                  </a:lnTo>
                  <a:lnTo>
                    <a:pt x="995363" y="1893570"/>
                  </a:lnTo>
                  <a:lnTo>
                    <a:pt x="615315" y="3064193"/>
                  </a:lnTo>
                  <a:lnTo>
                    <a:pt x="1610678" y="2341245"/>
                  </a:lnTo>
                  <a:lnTo>
                    <a:pt x="2606040" y="3064193"/>
                  </a:lnTo>
                  <a:lnTo>
                    <a:pt x="2225993" y="1893570"/>
                  </a:lnTo>
                  <a:lnTo>
                    <a:pt x="3221355" y="1170623"/>
                  </a:lnTo>
                  <a:lnTo>
                    <a:pt x="3221355" y="1170623"/>
                  </a:lnTo>
                  <a:close/>
                  <a:moveTo>
                    <a:pt x="1610678" y="1981200"/>
                  </a:moveTo>
                  <a:lnTo>
                    <a:pt x="1167765" y="2303145"/>
                  </a:lnTo>
                  <a:lnTo>
                    <a:pt x="1337310" y="1782128"/>
                  </a:lnTo>
                  <a:lnTo>
                    <a:pt x="894398" y="1460183"/>
                  </a:lnTo>
                  <a:lnTo>
                    <a:pt x="1442085" y="1460183"/>
                  </a:lnTo>
                  <a:lnTo>
                    <a:pt x="1611630" y="939165"/>
                  </a:lnTo>
                  <a:lnTo>
                    <a:pt x="1781175" y="1460183"/>
                  </a:lnTo>
                  <a:lnTo>
                    <a:pt x="2328863" y="1460183"/>
                  </a:lnTo>
                  <a:lnTo>
                    <a:pt x="1885950" y="1782128"/>
                  </a:lnTo>
                  <a:lnTo>
                    <a:pt x="2055495" y="2303145"/>
                  </a:lnTo>
                  <a:lnTo>
                    <a:pt x="1610678" y="1981200"/>
                  </a:lnTo>
                  <a:lnTo>
                    <a:pt x="1610678" y="1981200"/>
                  </a:lnTo>
                  <a:close/>
                </a:path>
              </a:pathLst>
            </a:custGeom>
            <a:solidFill>
              <a:srgbClr val="FFCC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5" name="Group 64">
            <a:extLst>
              <a:ext uri="{FF2B5EF4-FFF2-40B4-BE49-F238E27FC236}">
                <a16:creationId xmlns:a16="http://schemas.microsoft.com/office/drawing/2014/main" id="{E6CB4BBD-DD24-9BC7-4F2D-1BFB748B43A6}"/>
              </a:ext>
            </a:extLst>
          </p:cNvPr>
          <p:cNvGrpSpPr/>
          <p:nvPr userDrawn="1"/>
        </p:nvGrpSpPr>
        <p:grpSpPr>
          <a:xfrm>
            <a:off x="8939876" y="5593029"/>
            <a:ext cx="2144055" cy="1273763"/>
            <a:chOff x="6697840" y="5601821"/>
            <a:chExt cx="2144055" cy="1273763"/>
          </a:xfrm>
        </p:grpSpPr>
        <p:sp>
          <p:nvSpPr>
            <p:cNvPr id="66" name="Round Same Side Corner Rectangle 360">
              <a:extLst>
                <a:ext uri="{FF2B5EF4-FFF2-40B4-BE49-F238E27FC236}">
                  <a16:creationId xmlns:a16="http://schemas.microsoft.com/office/drawing/2014/main" id="{AF1CD410-5DE2-B9EB-F2C8-7A8C5A09F30E}"/>
                </a:ext>
              </a:extLst>
            </p:cNvPr>
            <p:cNvSpPr/>
            <p:nvPr userDrawn="1"/>
          </p:nvSpPr>
          <p:spPr>
            <a:xfrm>
              <a:off x="6697840" y="5601821"/>
              <a:ext cx="2144055" cy="1273763"/>
            </a:xfrm>
            <a:prstGeom prst="rect">
              <a:avLst/>
            </a:prstGeom>
            <a:gradFill>
              <a:gsLst>
                <a:gs pos="73000">
                  <a:schemeClr val="bg1">
                    <a:lumMod val="75000"/>
                  </a:schemeClr>
                </a:gs>
                <a:gs pos="91000">
                  <a:srgbClr val="7F7F7F"/>
                </a:gs>
                <a:gs pos="0">
                  <a:schemeClr val="bg1">
                    <a:lumMod val="85000"/>
                  </a:schemeClr>
                </a:gs>
                <a:gs pos="13000">
                  <a:schemeClr val="bg1">
                    <a:lumMod val="95000"/>
                  </a:schemeClr>
                </a:gs>
                <a:gs pos="34000">
                  <a:schemeClr val="bg1">
                    <a:lumMod val="75000"/>
                  </a:schemeClr>
                </a:gs>
                <a:gs pos="100000">
                  <a:schemeClr val="tx1">
                    <a:lumMod val="50000"/>
                    <a:lumOff val="50000"/>
                  </a:schemeClr>
                </a:gs>
                <a:gs pos="48000">
                  <a:schemeClr val="bg1">
                    <a:lumMod val="95000"/>
                  </a:schemeClr>
                </a:gs>
              </a:gsLst>
              <a:lin ang="4200000" scaled="0"/>
            </a:gradFill>
            <a:ln>
              <a:noFill/>
            </a:ln>
            <a:effectLst>
              <a:outerShdw dist="38100" dir="16200000" rotWithShape="0">
                <a:srgbClr val="C32032"/>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67" name="Group 66">
              <a:extLst>
                <a:ext uri="{FF2B5EF4-FFF2-40B4-BE49-F238E27FC236}">
                  <a16:creationId xmlns:a16="http://schemas.microsoft.com/office/drawing/2014/main" id="{58521D2C-28C0-031A-1ACF-E2DEBB7C1C00}"/>
                </a:ext>
              </a:extLst>
            </p:cNvPr>
            <p:cNvGrpSpPr/>
            <p:nvPr userDrawn="1"/>
          </p:nvGrpSpPr>
          <p:grpSpPr>
            <a:xfrm>
              <a:off x="6714542" y="5614255"/>
              <a:ext cx="2114645" cy="1246161"/>
              <a:chOff x="7866815" y="3198221"/>
              <a:chExt cx="2114645" cy="1246161"/>
            </a:xfrm>
          </p:grpSpPr>
          <p:sp>
            <p:nvSpPr>
              <p:cNvPr id="74" name="Round Same Side Corner Rectangle 361">
                <a:extLst>
                  <a:ext uri="{FF2B5EF4-FFF2-40B4-BE49-F238E27FC236}">
                    <a16:creationId xmlns:a16="http://schemas.microsoft.com/office/drawing/2014/main" id="{E1AD341D-1862-A860-50D9-B19C3FC9BA20}"/>
                  </a:ext>
                </a:extLst>
              </p:cNvPr>
              <p:cNvSpPr/>
              <p:nvPr userDrawn="1"/>
            </p:nvSpPr>
            <p:spPr>
              <a:xfrm>
                <a:off x="7867399" y="3198221"/>
                <a:ext cx="2114061" cy="1246161"/>
              </a:xfrm>
              <a:prstGeom prst="rect">
                <a:avLst/>
              </a:prstGeom>
              <a:gradFill>
                <a:gsLst>
                  <a:gs pos="59000">
                    <a:schemeClr val="bg1">
                      <a:alpha val="20000"/>
                      <a:lumMod val="60000"/>
                    </a:schemeClr>
                  </a:gs>
                  <a:gs pos="67000">
                    <a:schemeClr val="bg1">
                      <a:alpha val="20000"/>
                    </a:schemeClr>
                  </a:gs>
                  <a:gs pos="100000">
                    <a:schemeClr val="bg1">
                      <a:alpha val="20000"/>
                      <a:lumMod val="20000"/>
                    </a:schemeClr>
                  </a:gs>
                  <a:gs pos="23000">
                    <a:schemeClr val="tx1">
                      <a:lumMod val="52000"/>
                      <a:lumOff val="48000"/>
                      <a:alpha val="20000"/>
                    </a:schemeClr>
                  </a:gs>
                  <a:gs pos="9000">
                    <a:schemeClr val="tx1">
                      <a:alpha val="20000"/>
                      <a:lumMod val="0"/>
                      <a:lumOff val="100000"/>
                    </a:schemeClr>
                  </a:gs>
                  <a:gs pos="35000">
                    <a:schemeClr val="tx1">
                      <a:lumMod val="95000"/>
                      <a:lumOff val="5000"/>
                      <a:alpha val="20000"/>
                    </a:schemeClr>
                  </a:gs>
                  <a:gs pos="43000">
                    <a:schemeClr val="bg1">
                      <a:alpha val="20000"/>
                      <a:lumMod val="100000"/>
                    </a:scheme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Round Same Side Corner Rectangle 362">
                <a:extLst>
                  <a:ext uri="{FF2B5EF4-FFF2-40B4-BE49-F238E27FC236}">
                    <a16:creationId xmlns:a16="http://schemas.microsoft.com/office/drawing/2014/main" id="{C5C0445A-D1CA-5DBB-CE35-10816A66137B}"/>
                  </a:ext>
                </a:extLst>
              </p:cNvPr>
              <p:cNvSpPr/>
              <p:nvPr userDrawn="1"/>
            </p:nvSpPr>
            <p:spPr>
              <a:xfrm>
                <a:off x="7866815" y="3200798"/>
                <a:ext cx="2112264" cy="1243584"/>
              </a:xfrm>
              <a:prstGeom prst="rect">
                <a:avLst/>
              </a:prstGeom>
              <a:gradFill>
                <a:gsLst>
                  <a:gs pos="0">
                    <a:schemeClr val="tx1">
                      <a:lumMod val="52000"/>
                      <a:lumOff val="48000"/>
                      <a:alpha val="20000"/>
                    </a:schemeClr>
                  </a:gs>
                  <a:gs pos="68000">
                    <a:schemeClr val="tx1">
                      <a:lumMod val="95000"/>
                      <a:lumOff val="5000"/>
                      <a:alpha val="20000"/>
                    </a:schemeClr>
                  </a:gs>
                  <a:gs pos="34000">
                    <a:schemeClr val="tx1">
                      <a:lumMod val="85000"/>
                      <a:lumOff val="15000"/>
                      <a:alpha val="20000"/>
                    </a:schemeClr>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68" name="AMC">
              <a:extLst>
                <a:ext uri="{FF2B5EF4-FFF2-40B4-BE49-F238E27FC236}">
                  <a16:creationId xmlns:a16="http://schemas.microsoft.com/office/drawing/2014/main" id="{DF37E629-BF08-9E2D-EAFA-E20CE79A04CE}"/>
                </a:ext>
              </a:extLst>
            </p:cNvPr>
            <p:cNvGrpSpPr>
              <a:grpSpLocks noChangeAspect="1"/>
            </p:cNvGrpSpPr>
            <p:nvPr userDrawn="1"/>
          </p:nvGrpSpPr>
          <p:grpSpPr bwMode="auto">
            <a:xfrm>
              <a:off x="6928271" y="5790529"/>
              <a:ext cx="718366" cy="842971"/>
              <a:chOff x="3311" y="1116"/>
              <a:chExt cx="1816" cy="2131"/>
            </a:xfrm>
          </p:grpSpPr>
          <p:sp>
            <p:nvSpPr>
              <p:cNvPr id="70" name="WHITE bkgrnd">
                <a:extLst>
                  <a:ext uri="{FF2B5EF4-FFF2-40B4-BE49-F238E27FC236}">
                    <a16:creationId xmlns:a16="http://schemas.microsoft.com/office/drawing/2014/main" id="{957794C7-969E-4230-CFB8-BBBE7D97F02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7340DD84-C30F-34FC-C445-ADBF7B35F332}"/>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6BD849BE-9532-69B2-0A30-488102DAE76C}"/>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6453E530-22C7-1409-B047-A14B7DA1D3DE}"/>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69" name="Picture 68">
              <a:extLst>
                <a:ext uri="{FF2B5EF4-FFF2-40B4-BE49-F238E27FC236}">
                  <a16:creationId xmlns:a16="http://schemas.microsoft.com/office/drawing/2014/main" id="{02E54E29-40FC-3041-2777-9AFC977E7DC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60809" y="5794330"/>
              <a:ext cx="914400" cy="835152"/>
            </a:xfrm>
            <a:prstGeom prst="rect">
              <a:avLst/>
            </a:prstGeom>
          </p:spPr>
        </p:pic>
      </p:grpSp>
      <p:sp>
        <p:nvSpPr>
          <p:cNvPr id="6" name="Classification bottom">
            <a:extLst>
              <a:ext uri="{FF2B5EF4-FFF2-40B4-BE49-F238E27FC236}">
                <a16:creationId xmlns:a16="http://schemas.microsoft.com/office/drawing/2014/main" id="{6241B4CF-A19B-DCE5-004F-E7EE29B3CF62}"/>
              </a:ext>
            </a:extLst>
          </p:cNvPr>
          <p:cNvSpPr txBox="1"/>
          <p:nvPr userDrawn="1"/>
        </p:nvSpPr>
        <p:spPr bwMode="black">
          <a:xfrm>
            <a:off x="57150" y="6743928"/>
            <a:ext cx="1584960" cy="107722"/>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UNCLASSIFIED</a:t>
            </a:r>
          </a:p>
        </p:txBody>
      </p:sp>
    </p:spTree>
    <p:extLst>
      <p:ext uri="{BB962C8B-B14F-4D97-AF65-F5344CB8AC3E}">
        <p14:creationId xmlns:p14="http://schemas.microsoft.com/office/powerpoint/2010/main" val="357787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ack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95700"/>
            <a:ext cx="12192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bwMode="ltGray">
          <a:xfrm>
            <a:off x="306405" y="3634739"/>
            <a:ext cx="9819091" cy="484748"/>
          </a:xfrm>
        </p:spPr>
        <p:txBody>
          <a:bodyPr lIns="0" tIns="0" rIns="0" bIns="0" anchor="b"/>
          <a:lstStyle>
            <a:lvl1pPr marL="0" algn="l" defTabSz="914400" rtl="0" eaLnBrk="1" latinLnBrk="0" hangingPunct="1">
              <a:lnSpc>
                <a:spcPct val="90000"/>
              </a:lnSpc>
              <a:spcBef>
                <a:spcPct val="0"/>
              </a:spcBef>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pPr lvl="0"/>
            <a:r>
              <a:rPr lang="en-US"/>
              <a:t>Backup Slides</a:t>
            </a:r>
          </a:p>
        </p:txBody>
      </p:sp>
      <p:grpSp>
        <p:nvGrpSpPr>
          <p:cNvPr id="7" name="Three Priorities" hidden="1"/>
          <p:cNvGrpSpPr/>
          <p:nvPr userDrawn="1"/>
        </p:nvGrpSpPr>
        <p:grpSpPr>
          <a:xfrm>
            <a:off x="10125497" y="6006424"/>
            <a:ext cx="1663700"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681567" y="1"/>
            <a:ext cx="1993900"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23" name="Classification bottom">
            <a:extLst>
              <a:ext uri="{FF2B5EF4-FFF2-40B4-BE49-F238E27FC236}">
                <a16:creationId xmlns:a16="http://schemas.microsoft.com/office/drawing/2014/main" id="{05EDA74C-48BB-8235-6DEE-5218C075A961}"/>
              </a:ext>
            </a:extLst>
          </p:cNvPr>
          <p:cNvSpPr txBox="1"/>
          <p:nvPr userDrawn="1"/>
        </p:nvSpPr>
        <p:spPr bwMode="black">
          <a:xfrm>
            <a:off x="5303520" y="0"/>
            <a:ext cx="158496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600" cap="none" spc="0" normalizeH="0" baseline="0" noProof="0">
                <a:ln>
                  <a:noFill/>
                </a:ln>
                <a:solidFill>
                  <a:prstClr val="white"/>
                </a:solidFill>
                <a:effectLst/>
                <a:uLnTx/>
                <a:uFillTx/>
                <a:latin typeface="Arial" panose="020B0604020202020204"/>
                <a:ea typeface="+mn-ea"/>
                <a:cs typeface="Arial" panose="020B0604020202020204" pitchFamily="34" charset="0"/>
              </a:rPr>
              <a:t>UNCLASSIFIED</a:t>
            </a:r>
          </a:p>
        </p:txBody>
      </p:sp>
      <p:grpSp>
        <p:nvGrpSpPr>
          <p:cNvPr id="61" name="Group 60">
            <a:extLst>
              <a:ext uri="{FF2B5EF4-FFF2-40B4-BE49-F238E27FC236}">
                <a16:creationId xmlns:a16="http://schemas.microsoft.com/office/drawing/2014/main" id="{8BE5DABA-C9C3-7BA8-C45C-873FE39B4489}"/>
              </a:ext>
            </a:extLst>
          </p:cNvPr>
          <p:cNvGrpSpPr/>
          <p:nvPr userDrawn="1"/>
        </p:nvGrpSpPr>
        <p:grpSpPr>
          <a:xfrm>
            <a:off x="508763" y="-28575"/>
            <a:ext cx="1570733" cy="1901190"/>
            <a:chOff x="4039249" y="866729"/>
            <a:chExt cx="4321032" cy="5230106"/>
          </a:xfrm>
        </p:grpSpPr>
        <p:sp>
          <p:nvSpPr>
            <p:cNvPr id="62" name="Rectangle 61">
              <a:extLst>
                <a:ext uri="{FF2B5EF4-FFF2-40B4-BE49-F238E27FC236}">
                  <a16:creationId xmlns:a16="http://schemas.microsoft.com/office/drawing/2014/main" id="{B9E47EEC-36A9-ED9B-A347-F0EF6A3E3551}"/>
                </a:ext>
              </a:extLst>
            </p:cNvPr>
            <p:cNvSpPr/>
            <p:nvPr userDrawn="1"/>
          </p:nvSpPr>
          <p:spPr>
            <a:xfrm>
              <a:off x="4039249" y="866729"/>
              <a:ext cx="4321032" cy="5230106"/>
            </a:xfrm>
            <a:prstGeom prst="rect">
              <a:avLst/>
            </a:prstGeom>
            <a:gradFill>
              <a:gsLst>
                <a:gs pos="0">
                  <a:srgbClr val="221F20">
                    <a:lumMod val="50000"/>
                    <a:lumOff val="50000"/>
                  </a:srgbClr>
                </a:gs>
                <a:gs pos="60000">
                  <a:srgbClr val="221F20"/>
                </a:gs>
                <a:gs pos="25000">
                  <a:srgbClr val="221F20">
                    <a:lumMod val="85000"/>
                    <a:lumOff val="15000"/>
                  </a:srgbClr>
                </a:gs>
              </a:gsLst>
              <a:lin ang="36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23FED95E-C634-EACE-A735-D4764A433EE2}"/>
                </a:ext>
              </a:extLst>
            </p:cNvPr>
            <p:cNvSpPr/>
            <p:nvPr/>
          </p:nvSpPr>
          <p:spPr>
            <a:xfrm>
              <a:off x="4546225" y="4959667"/>
              <a:ext cx="3311842" cy="534352"/>
            </a:xfrm>
            <a:custGeom>
              <a:avLst/>
              <a:gdLst>
                <a:gd name="connsiteX0" fmla="*/ 269558 w 3311842"/>
                <a:gd name="connsiteY0" fmla="*/ 0 h 534352"/>
                <a:gd name="connsiteX1" fmla="*/ 385763 w 3311842"/>
                <a:gd name="connsiteY1" fmla="*/ 0 h 534352"/>
                <a:gd name="connsiteX2" fmla="*/ 385763 w 3311842"/>
                <a:gd name="connsiteY2" fmla="*/ 422910 h 534352"/>
                <a:gd name="connsiteX3" fmla="*/ 265748 w 3311842"/>
                <a:gd name="connsiteY3" fmla="*/ 534352 h 534352"/>
                <a:gd name="connsiteX4" fmla="*/ 120015 w 3311842"/>
                <a:gd name="connsiteY4" fmla="*/ 534352 h 534352"/>
                <a:gd name="connsiteX5" fmla="*/ 0 w 3311842"/>
                <a:gd name="connsiteY5" fmla="*/ 422910 h 534352"/>
                <a:gd name="connsiteX6" fmla="*/ 0 w 3311842"/>
                <a:gd name="connsiteY6" fmla="*/ 0 h 534352"/>
                <a:gd name="connsiteX7" fmla="*/ 118110 w 3311842"/>
                <a:gd name="connsiteY7" fmla="*/ 0 h 534352"/>
                <a:gd name="connsiteX8" fmla="*/ 118110 w 3311842"/>
                <a:gd name="connsiteY8" fmla="*/ 406717 h 534352"/>
                <a:gd name="connsiteX9" fmla="*/ 136208 w 3311842"/>
                <a:gd name="connsiteY9" fmla="*/ 424815 h 534352"/>
                <a:gd name="connsiteX10" fmla="*/ 252413 w 3311842"/>
                <a:gd name="connsiteY10" fmla="*/ 424815 h 534352"/>
                <a:gd name="connsiteX11" fmla="*/ 270510 w 3311842"/>
                <a:gd name="connsiteY11" fmla="*/ 406717 h 534352"/>
                <a:gd name="connsiteX12" fmla="*/ 270510 w 3311842"/>
                <a:gd name="connsiteY12" fmla="*/ 0 h 534352"/>
                <a:gd name="connsiteX13" fmla="*/ 433388 w 3311842"/>
                <a:gd name="connsiteY13" fmla="*/ 416242 h 534352"/>
                <a:gd name="connsiteX14" fmla="*/ 549593 w 3311842"/>
                <a:gd name="connsiteY14" fmla="*/ 416242 h 534352"/>
                <a:gd name="connsiteX15" fmla="*/ 549593 w 3311842"/>
                <a:gd name="connsiteY15" fmla="*/ 534352 h 534352"/>
                <a:gd name="connsiteX16" fmla="*/ 433388 w 3311842"/>
                <a:gd name="connsiteY16" fmla="*/ 534352 h 534352"/>
                <a:gd name="connsiteX17" fmla="*/ 433388 w 3311842"/>
                <a:gd name="connsiteY17" fmla="*/ 416242 h 534352"/>
                <a:gd name="connsiteX18" fmla="*/ 598170 w 3311842"/>
                <a:gd name="connsiteY18" fmla="*/ 98107 h 534352"/>
                <a:gd name="connsiteX19" fmla="*/ 702945 w 3311842"/>
                <a:gd name="connsiteY19" fmla="*/ 0 h 534352"/>
                <a:gd name="connsiteX20" fmla="*/ 871538 w 3311842"/>
                <a:gd name="connsiteY20" fmla="*/ 0 h 534352"/>
                <a:gd name="connsiteX21" fmla="*/ 976313 w 3311842"/>
                <a:gd name="connsiteY21" fmla="*/ 98107 h 534352"/>
                <a:gd name="connsiteX22" fmla="*/ 976313 w 3311842"/>
                <a:gd name="connsiteY22" fmla="*/ 176213 h 534352"/>
                <a:gd name="connsiteX23" fmla="*/ 862965 w 3311842"/>
                <a:gd name="connsiteY23" fmla="*/ 176213 h 534352"/>
                <a:gd name="connsiteX24" fmla="*/ 862965 w 3311842"/>
                <a:gd name="connsiteY24" fmla="*/ 120967 h 534352"/>
                <a:gd name="connsiteX25" fmla="*/ 844868 w 3311842"/>
                <a:gd name="connsiteY25" fmla="*/ 102870 h 534352"/>
                <a:gd name="connsiteX26" fmla="*/ 729615 w 3311842"/>
                <a:gd name="connsiteY26" fmla="*/ 102870 h 534352"/>
                <a:gd name="connsiteX27" fmla="*/ 711518 w 3311842"/>
                <a:gd name="connsiteY27" fmla="*/ 120967 h 534352"/>
                <a:gd name="connsiteX28" fmla="*/ 711518 w 3311842"/>
                <a:gd name="connsiteY28" fmla="*/ 170497 h 534352"/>
                <a:gd name="connsiteX29" fmla="*/ 727710 w 3311842"/>
                <a:gd name="connsiteY29" fmla="*/ 189547 h 534352"/>
                <a:gd name="connsiteX30" fmla="*/ 902018 w 3311842"/>
                <a:gd name="connsiteY30" fmla="*/ 240982 h 534352"/>
                <a:gd name="connsiteX31" fmla="*/ 976313 w 3311842"/>
                <a:gd name="connsiteY31" fmla="*/ 346710 h 534352"/>
                <a:gd name="connsiteX32" fmla="*/ 976313 w 3311842"/>
                <a:gd name="connsiteY32" fmla="*/ 436245 h 534352"/>
                <a:gd name="connsiteX33" fmla="*/ 872490 w 3311842"/>
                <a:gd name="connsiteY33" fmla="*/ 534352 h 534352"/>
                <a:gd name="connsiteX34" fmla="*/ 701040 w 3311842"/>
                <a:gd name="connsiteY34" fmla="*/ 534352 h 534352"/>
                <a:gd name="connsiteX35" fmla="*/ 597218 w 3311842"/>
                <a:gd name="connsiteY35" fmla="*/ 436245 h 534352"/>
                <a:gd name="connsiteX36" fmla="*/ 597218 w 3311842"/>
                <a:gd name="connsiteY36" fmla="*/ 349567 h 534352"/>
                <a:gd name="connsiteX37" fmla="*/ 709613 w 3311842"/>
                <a:gd name="connsiteY37" fmla="*/ 349567 h 534352"/>
                <a:gd name="connsiteX38" fmla="*/ 709613 w 3311842"/>
                <a:gd name="connsiteY38" fmla="*/ 413385 h 534352"/>
                <a:gd name="connsiteX39" fmla="*/ 727710 w 3311842"/>
                <a:gd name="connsiteY39" fmla="*/ 431482 h 534352"/>
                <a:gd name="connsiteX40" fmla="*/ 843915 w 3311842"/>
                <a:gd name="connsiteY40" fmla="*/ 431482 h 534352"/>
                <a:gd name="connsiteX41" fmla="*/ 862013 w 3311842"/>
                <a:gd name="connsiteY41" fmla="*/ 413385 h 534352"/>
                <a:gd name="connsiteX42" fmla="*/ 862013 w 3311842"/>
                <a:gd name="connsiteY42" fmla="*/ 358140 h 534352"/>
                <a:gd name="connsiteX43" fmla="*/ 845820 w 3311842"/>
                <a:gd name="connsiteY43" fmla="*/ 340042 h 534352"/>
                <a:gd name="connsiteX44" fmla="*/ 671513 w 3311842"/>
                <a:gd name="connsiteY44" fmla="*/ 288607 h 534352"/>
                <a:gd name="connsiteX45" fmla="*/ 597218 w 3311842"/>
                <a:gd name="connsiteY45" fmla="*/ 182880 h 534352"/>
                <a:gd name="connsiteX46" fmla="*/ 598170 w 3311842"/>
                <a:gd name="connsiteY46" fmla="*/ 98107 h 534352"/>
                <a:gd name="connsiteX47" fmla="*/ 598170 w 3311842"/>
                <a:gd name="connsiteY47" fmla="*/ 98107 h 534352"/>
                <a:gd name="connsiteX48" fmla="*/ 1023938 w 3311842"/>
                <a:gd name="connsiteY48" fmla="*/ 416242 h 534352"/>
                <a:gd name="connsiteX49" fmla="*/ 1140143 w 3311842"/>
                <a:gd name="connsiteY49" fmla="*/ 416242 h 534352"/>
                <a:gd name="connsiteX50" fmla="*/ 1140143 w 3311842"/>
                <a:gd name="connsiteY50" fmla="*/ 534352 h 534352"/>
                <a:gd name="connsiteX51" fmla="*/ 1023938 w 3311842"/>
                <a:gd name="connsiteY51" fmla="*/ 534352 h 534352"/>
                <a:gd name="connsiteX52" fmla="*/ 1023938 w 3311842"/>
                <a:gd name="connsiteY52" fmla="*/ 416242 h 534352"/>
                <a:gd name="connsiteX53" fmla="*/ 1626870 w 3311842"/>
                <a:gd name="connsiteY53" fmla="*/ 444817 h 534352"/>
                <a:gd name="connsiteX54" fmla="*/ 1439228 w 3311842"/>
                <a:gd name="connsiteY54" fmla="*/ 444817 h 534352"/>
                <a:gd name="connsiteX55" fmla="*/ 1414463 w 3311842"/>
                <a:gd name="connsiteY55" fmla="*/ 534352 h 534352"/>
                <a:gd name="connsiteX56" fmla="*/ 1293495 w 3311842"/>
                <a:gd name="connsiteY56" fmla="*/ 534352 h 534352"/>
                <a:gd name="connsiteX57" fmla="*/ 1453515 w 3311842"/>
                <a:gd name="connsiteY57" fmla="*/ 0 h 534352"/>
                <a:gd name="connsiteX58" fmla="*/ 1622108 w 3311842"/>
                <a:gd name="connsiteY58" fmla="*/ 0 h 534352"/>
                <a:gd name="connsiteX59" fmla="*/ 1775460 w 3311842"/>
                <a:gd name="connsiteY59" fmla="*/ 534352 h 534352"/>
                <a:gd name="connsiteX60" fmla="*/ 1652588 w 3311842"/>
                <a:gd name="connsiteY60" fmla="*/ 534352 h 534352"/>
                <a:gd name="connsiteX61" fmla="*/ 1626870 w 3311842"/>
                <a:gd name="connsiteY61" fmla="*/ 444817 h 534352"/>
                <a:gd name="connsiteX62" fmla="*/ 1626870 w 3311842"/>
                <a:gd name="connsiteY62" fmla="*/ 444817 h 534352"/>
                <a:gd name="connsiteX63" fmla="*/ 1598295 w 3311842"/>
                <a:gd name="connsiteY63" fmla="*/ 341947 h 534352"/>
                <a:gd name="connsiteX64" fmla="*/ 1533525 w 3311842"/>
                <a:gd name="connsiteY64" fmla="*/ 104775 h 534352"/>
                <a:gd name="connsiteX65" fmla="*/ 1467803 w 3311842"/>
                <a:gd name="connsiteY65" fmla="*/ 341947 h 534352"/>
                <a:gd name="connsiteX66" fmla="*/ 1598295 w 3311842"/>
                <a:gd name="connsiteY66" fmla="*/ 341947 h 534352"/>
                <a:gd name="connsiteX67" fmla="*/ 1598295 w 3311842"/>
                <a:gd name="connsiteY67" fmla="*/ 341947 h 534352"/>
                <a:gd name="connsiteX68" fmla="*/ 2172653 w 3311842"/>
                <a:gd name="connsiteY68" fmla="*/ 313372 h 534352"/>
                <a:gd name="connsiteX69" fmla="*/ 2144078 w 3311842"/>
                <a:gd name="connsiteY69" fmla="*/ 337185 h 534352"/>
                <a:gd name="connsiteX70" fmla="*/ 2238375 w 3311842"/>
                <a:gd name="connsiteY70" fmla="*/ 534352 h 534352"/>
                <a:gd name="connsiteX71" fmla="*/ 2108835 w 3311842"/>
                <a:gd name="connsiteY71" fmla="*/ 534352 h 534352"/>
                <a:gd name="connsiteX72" fmla="*/ 2025015 w 3311842"/>
                <a:gd name="connsiteY72" fmla="*/ 351472 h 534352"/>
                <a:gd name="connsiteX73" fmla="*/ 1947863 w 3311842"/>
                <a:gd name="connsiteY73" fmla="*/ 351472 h 534352"/>
                <a:gd name="connsiteX74" fmla="*/ 1947863 w 3311842"/>
                <a:gd name="connsiteY74" fmla="*/ 534352 h 534352"/>
                <a:gd name="connsiteX75" fmla="*/ 1829753 w 3311842"/>
                <a:gd name="connsiteY75" fmla="*/ 534352 h 534352"/>
                <a:gd name="connsiteX76" fmla="*/ 1829753 w 3311842"/>
                <a:gd name="connsiteY76" fmla="*/ 0 h 534352"/>
                <a:gd name="connsiteX77" fmla="*/ 2100263 w 3311842"/>
                <a:gd name="connsiteY77" fmla="*/ 0 h 534352"/>
                <a:gd name="connsiteX78" fmla="*/ 2213610 w 3311842"/>
                <a:gd name="connsiteY78" fmla="*/ 101917 h 534352"/>
                <a:gd name="connsiteX79" fmla="*/ 2213610 w 3311842"/>
                <a:gd name="connsiteY79" fmla="*/ 206692 h 534352"/>
                <a:gd name="connsiteX80" fmla="*/ 2172653 w 3311842"/>
                <a:gd name="connsiteY80" fmla="*/ 313372 h 534352"/>
                <a:gd name="connsiteX81" fmla="*/ 2172653 w 3311842"/>
                <a:gd name="connsiteY81" fmla="*/ 313372 h 534352"/>
                <a:gd name="connsiteX82" fmla="*/ 2097405 w 3311842"/>
                <a:gd name="connsiteY82" fmla="*/ 231457 h 534352"/>
                <a:gd name="connsiteX83" fmla="*/ 2097405 w 3311842"/>
                <a:gd name="connsiteY83" fmla="*/ 125730 h 534352"/>
                <a:gd name="connsiteX84" fmla="*/ 2079308 w 3311842"/>
                <a:gd name="connsiteY84" fmla="*/ 107632 h 534352"/>
                <a:gd name="connsiteX85" fmla="*/ 1948815 w 3311842"/>
                <a:gd name="connsiteY85" fmla="*/ 107632 h 534352"/>
                <a:gd name="connsiteX86" fmla="*/ 1948815 w 3311842"/>
                <a:gd name="connsiteY86" fmla="*/ 248602 h 534352"/>
                <a:gd name="connsiteX87" fmla="*/ 2079308 w 3311842"/>
                <a:gd name="connsiteY87" fmla="*/ 248602 h 534352"/>
                <a:gd name="connsiteX88" fmla="*/ 2097405 w 3311842"/>
                <a:gd name="connsiteY88" fmla="*/ 231457 h 534352"/>
                <a:gd name="connsiteX89" fmla="*/ 2097405 w 3311842"/>
                <a:gd name="connsiteY89" fmla="*/ 231457 h 534352"/>
                <a:gd name="connsiteX90" fmla="*/ 2636520 w 3311842"/>
                <a:gd name="connsiteY90" fmla="*/ 0 h 534352"/>
                <a:gd name="connsiteX91" fmla="*/ 2787968 w 3311842"/>
                <a:gd name="connsiteY91" fmla="*/ 0 h 534352"/>
                <a:gd name="connsiteX92" fmla="*/ 2787968 w 3311842"/>
                <a:gd name="connsiteY92" fmla="*/ 534352 h 534352"/>
                <a:gd name="connsiteX93" fmla="*/ 2675573 w 3311842"/>
                <a:gd name="connsiteY93" fmla="*/ 534352 h 534352"/>
                <a:gd name="connsiteX94" fmla="*/ 2675573 w 3311842"/>
                <a:gd name="connsiteY94" fmla="*/ 200977 h 534352"/>
                <a:gd name="connsiteX95" fmla="*/ 2560320 w 3311842"/>
                <a:gd name="connsiteY95" fmla="*/ 534352 h 534352"/>
                <a:gd name="connsiteX96" fmla="*/ 2526983 w 3311842"/>
                <a:gd name="connsiteY96" fmla="*/ 534352 h 534352"/>
                <a:gd name="connsiteX97" fmla="*/ 2411730 w 3311842"/>
                <a:gd name="connsiteY97" fmla="*/ 200977 h 534352"/>
                <a:gd name="connsiteX98" fmla="*/ 2411730 w 3311842"/>
                <a:gd name="connsiteY98" fmla="*/ 534352 h 534352"/>
                <a:gd name="connsiteX99" fmla="*/ 2303145 w 3311842"/>
                <a:gd name="connsiteY99" fmla="*/ 534352 h 534352"/>
                <a:gd name="connsiteX100" fmla="*/ 2303145 w 3311842"/>
                <a:gd name="connsiteY100" fmla="*/ 0 h 534352"/>
                <a:gd name="connsiteX101" fmla="*/ 2454593 w 3311842"/>
                <a:gd name="connsiteY101" fmla="*/ 0 h 534352"/>
                <a:gd name="connsiteX102" fmla="*/ 2546033 w 3311842"/>
                <a:gd name="connsiteY102" fmla="*/ 289560 h 534352"/>
                <a:gd name="connsiteX103" fmla="*/ 2636520 w 3311842"/>
                <a:gd name="connsiteY103" fmla="*/ 0 h 534352"/>
                <a:gd name="connsiteX104" fmla="*/ 2636520 w 3311842"/>
                <a:gd name="connsiteY104" fmla="*/ 0 h 534352"/>
                <a:gd name="connsiteX105" fmla="*/ 3311843 w 3311842"/>
                <a:gd name="connsiteY105" fmla="*/ 0 h 534352"/>
                <a:gd name="connsiteX106" fmla="*/ 3131820 w 3311842"/>
                <a:gd name="connsiteY106" fmla="*/ 329565 h 534352"/>
                <a:gd name="connsiteX107" fmla="*/ 3131820 w 3311842"/>
                <a:gd name="connsiteY107" fmla="*/ 533400 h 534352"/>
                <a:gd name="connsiteX108" fmla="*/ 3013710 w 3311842"/>
                <a:gd name="connsiteY108" fmla="*/ 533400 h 534352"/>
                <a:gd name="connsiteX109" fmla="*/ 3013710 w 3311842"/>
                <a:gd name="connsiteY109" fmla="*/ 330517 h 534352"/>
                <a:gd name="connsiteX110" fmla="*/ 2838450 w 3311842"/>
                <a:gd name="connsiteY110" fmla="*/ 0 h 534352"/>
                <a:gd name="connsiteX111" fmla="*/ 2975610 w 3311842"/>
                <a:gd name="connsiteY111" fmla="*/ 0 h 534352"/>
                <a:gd name="connsiteX112" fmla="*/ 3077528 w 3311842"/>
                <a:gd name="connsiteY112" fmla="*/ 206692 h 534352"/>
                <a:gd name="connsiteX113" fmla="*/ 3178493 w 3311842"/>
                <a:gd name="connsiteY113" fmla="*/ 0 h 534352"/>
                <a:gd name="connsiteX114" fmla="*/ 3311843 w 3311842"/>
                <a:gd name="connsiteY114" fmla="*/ 0 h 534352"/>
                <a:gd name="connsiteX115" fmla="*/ 3311843 w 3311842"/>
                <a:gd name="connsiteY115" fmla="*/ 0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311842" h="534352">
                  <a:moveTo>
                    <a:pt x="269558" y="0"/>
                  </a:moveTo>
                  <a:lnTo>
                    <a:pt x="385763" y="0"/>
                  </a:lnTo>
                  <a:lnTo>
                    <a:pt x="385763" y="422910"/>
                  </a:lnTo>
                  <a:cubicBezTo>
                    <a:pt x="385763" y="492442"/>
                    <a:pt x="337185" y="534352"/>
                    <a:pt x="265748" y="534352"/>
                  </a:cubicBezTo>
                  <a:lnTo>
                    <a:pt x="120015" y="534352"/>
                  </a:lnTo>
                  <a:cubicBezTo>
                    <a:pt x="47625" y="534352"/>
                    <a:pt x="0" y="492442"/>
                    <a:pt x="0" y="422910"/>
                  </a:cubicBezTo>
                  <a:lnTo>
                    <a:pt x="0" y="0"/>
                  </a:lnTo>
                  <a:lnTo>
                    <a:pt x="118110" y="0"/>
                  </a:lnTo>
                  <a:lnTo>
                    <a:pt x="118110" y="406717"/>
                  </a:lnTo>
                  <a:cubicBezTo>
                    <a:pt x="118110" y="416242"/>
                    <a:pt x="125730" y="424815"/>
                    <a:pt x="136208" y="424815"/>
                  </a:cubicBezTo>
                  <a:lnTo>
                    <a:pt x="252413" y="424815"/>
                  </a:lnTo>
                  <a:cubicBezTo>
                    <a:pt x="261938" y="424815"/>
                    <a:pt x="270510" y="417195"/>
                    <a:pt x="270510" y="406717"/>
                  </a:cubicBezTo>
                  <a:lnTo>
                    <a:pt x="270510" y="0"/>
                  </a:lnTo>
                  <a:close/>
                  <a:moveTo>
                    <a:pt x="433388" y="416242"/>
                  </a:moveTo>
                  <a:lnTo>
                    <a:pt x="549593" y="416242"/>
                  </a:lnTo>
                  <a:lnTo>
                    <a:pt x="549593" y="534352"/>
                  </a:lnTo>
                  <a:lnTo>
                    <a:pt x="433388" y="534352"/>
                  </a:lnTo>
                  <a:lnTo>
                    <a:pt x="433388" y="416242"/>
                  </a:lnTo>
                  <a:close/>
                  <a:moveTo>
                    <a:pt x="598170" y="98107"/>
                  </a:moveTo>
                  <a:cubicBezTo>
                    <a:pt x="598170" y="41910"/>
                    <a:pt x="639128" y="0"/>
                    <a:pt x="702945" y="0"/>
                  </a:cubicBezTo>
                  <a:lnTo>
                    <a:pt x="871538" y="0"/>
                  </a:lnTo>
                  <a:cubicBezTo>
                    <a:pt x="935355" y="0"/>
                    <a:pt x="976313" y="41910"/>
                    <a:pt x="976313" y="98107"/>
                  </a:cubicBezTo>
                  <a:lnTo>
                    <a:pt x="976313" y="176213"/>
                  </a:lnTo>
                  <a:lnTo>
                    <a:pt x="862965" y="176213"/>
                  </a:lnTo>
                  <a:lnTo>
                    <a:pt x="862965" y="120967"/>
                  </a:lnTo>
                  <a:cubicBezTo>
                    <a:pt x="862965" y="111442"/>
                    <a:pt x="855345" y="102870"/>
                    <a:pt x="844868" y="102870"/>
                  </a:cubicBezTo>
                  <a:lnTo>
                    <a:pt x="729615" y="102870"/>
                  </a:lnTo>
                  <a:cubicBezTo>
                    <a:pt x="719138" y="102870"/>
                    <a:pt x="711518" y="110490"/>
                    <a:pt x="711518" y="120967"/>
                  </a:cubicBezTo>
                  <a:lnTo>
                    <a:pt x="711518" y="170497"/>
                  </a:lnTo>
                  <a:cubicBezTo>
                    <a:pt x="711518" y="178117"/>
                    <a:pt x="715328" y="185738"/>
                    <a:pt x="727710" y="189547"/>
                  </a:cubicBezTo>
                  <a:lnTo>
                    <a:pt x="902018" y="240982"/>
                  </a:lnTo>
                  <a:cubicBezTo>
                    <a:pt x="961073" y="258127"/>
                    <a:pt x="976313" y="284797"/>
                    <a:pt x="976313" y="346710"/>
                  </a:cubicBezTo>
                  <a:lnTo>
                    <a:pt x="976313" y="436245"/>
                  </a:lnTo>
                  <a:cubicBezTo>
                    <a:pt x="976313" y="491490"/>
                    <a:pt x="935355" y="534352"/>
                    <a:pt x="872490" y="534352"/>
                  </a:cubicBezTo>
                  <a:lnTo>
                    <a:pt x="701040" y="534352"/>
                  </a:lnTo>
                  <a:cubicBezTo>
                    <a:pt x="638175" y="534352"/>
                    <a:pt x="597218" y="491490"/>
                    <a:pt x="597218" y="436245"/>
                  </a:cubicBezTo>
                  <a:lnTo>
                    <a:pt x="597218" y="349567"/>
                  </a:lnTo>
                  <a:lnTo>
                    <a:pt x="709613" y="349567"/>
                  </a:lnTo>
                  <a:lnTo>
                    <a:pt x="709613" y="413385"/>
                  </a:lnTo>
                  <a:cubicBezTo>
                    <a:pt x="709613" y="422910"/>
                    <a:pt x="717233" y="431482"/>
                    <a:pt x="727710" y="431482"/>
                  </a:cubicBezTo>
                  <a:lnTo>
                    <a:pt x="843915" y="431482"/>
                  </a:lnTo>
                  <a:cubicBezTo>
                    <a:pt x="854393" y="431482"/>
                    <a:pt x="862013" y="423863"/>
                    <a:pt x="862013" y="413385"/>
                  </a:cubicBezTo>
                  <a:lnTo>
                    <a:pt x="862013" y="358140"/>
                  </a:lnTo>
                  <a:cubicBezTo>
                    <a:pt x="862013" y="350520"/>
                    <a:pt x="856298" y="342900"/>
                    <a:pt x="845820" y="340042"/>
                  </a:cubicBezTo>
                  <a:lnTo>
                    <a:pt x="671513" y="288607"/>
                  </a:lnTo>
                  <a:cubicBezTo>
                    <a:pt x="612458" y="271463"/>
                    <a:pt x="597218" y="244792"/>
                    <a:pt x="597218" y="182880"/>
                  </a:cubicBezTo>
                  <a:lnTo>
                    <a:pt x="598170" y="98107"/>
                  </a:lnTo>
                  <a:lnTo>
                    <a:pt x="598170" y="98107"/>
                  </a:lnTo>
                  <a:close/>
                  <a:moveTo>
                    <a:pt x="1023938" y="416242"/>
                  </a:moveTo>
                  <a:lnTo>
                    <a:pt x="1140143" y="416242"/>
                  </a:lnTo>
                  <a:lnTo>
                    <a:pt x="1140143" y="534352"/>
                  </a:lnTo>
                  <a:lnTo>
                    <a:pt x="1023938" y="534352"/>
                  </a:lnTo>
                  <a:lnTo>
                    <a:pt x="1023938" y="416242"/>
                  </a:lnTo>
                  <a:close/>
                  <a:moveTo>
                    <a:pt x="1626870" y="444817"/>
                  </a:moveTo>
                  <a:lnTo>
                    <a:pt x="1439228" y="444817"/>
                  </a:lnTo>
                  <a:lnTo>
                    <a:pt x="1414463" y="534352"/>
                  </a:lnTo>
                  <a:lnTo>
                    <a:pt x="1293495" y="534352"/>
                  </a:lnTo>
                  <a:lnTo>
                    <a:pt x="1453515" y="0"/>
                  </a:lnTo>
                  <a:lnTo>
                    <a:pt x="1622108" y="0"/>
                  </a:lnTo>
                  <a:lnTo>
                    <a:pt x="1775460" y="534352"/>
                  </a:lnTo>
                  <a:lnTo>
                    <a:pt x="1652588" y="534352"/>
                  </a:lnTo>
                  <a:lnTo>
                    <a:pt x="1626870" y="444817"/>
                  </a:lnTo>
                  <a:lnTo>
                    <a:pt x="1626870" y="444817"/>
                  </a:lnTo>
                  <a:close/>
                  <a:moveTo>
                    <a:pt x="1598295" y="341947"/>
                  </a:moveTo>
                  <a:lnTo>
                    <a:pt x="1533525" y="104775"/>
                  </a:lnTo>
                  <a:lnTo>
                    <a:pt x="1467803" y="341947"/>
                  </a:lnTo>
                  <a:lnTo>
                    <a:pt x="1598295" y="341947"/>
                  </a:lnTo>
                  <a:lnTo>
                    <a:pt x="1598295" y="341947"/>
                  </a:lnTo>
                  <a:close/>
                  <a:moveTo>
                    <a:pt x="2172653" y="313372"/>
                  </a:moveTo>
                  <a:lnTo>
                    <a:pt x="2144078" y="337185"/>
                  </a:lnTo>
                  <a:lnTo>
                    <a:pt x="2238375" y="534352"/>
                  </a:lnTo>
                  <a:lnTo>
                    <a:pt x="2108835" y="534352"/>
                  </a:lnTo>
                  <a:lnTo>
                    <a:pt x="2025015" y="351472"/>
                  </a:lnTo>
                  <a:lnTo>
                    <a:pt x="1947863" y="351472"/>
                  </a:lnTo>
                  <a:lnTo>
                    <a:pt x="1947863" y="534352"/>
                  </a:lnTo>
                  <a:lnTo>
                    <a:pt x="1829753" y="534352"/>
                  </a:lnTo>
                  <a:lnTo>
                    <a:pt x="1829753" y="0"/>
                  </a:lnTo>
                  <a:lnTo>
                    <a:pt x="2100263" y="0"/>
                  </a:lnTo>
                  <a:cubicBezTo>
                    <a:pt x="2166938" y="0"/>
                    <a:pt x="2213610" y="40957"/>
                    <a:pt x="2213610" y="101917"/>
                  </a:cubicBezTo>
                  <a:lnTo>
                    <a:pt x="2213610" y="206692"/>
                  </a:lnTo>
                  <a:cubicBezTo>
                    <a:pt x="2214563" y="260032"/>
                    <a:pt x="2208848" y="282892"/>
                    <a:pt x="2172653" y="313372"/>
                  </a:cubicBezTo>
                  <a:lnTo>
                    <a:pt x="2172653" y="313372"/>
                  </a:lnTo>
                  <a:close/>
                  <a:moveTo>
                    <a:pt x="2097405" y="231457"/>
                  </a:moveTo>
                  <a:lnTo>
                    <a:pt x="2097405" y="125730"/>
                  </a:lnTo>
                  <a:cubicBezTo>
                    <a:pt x="2097405" y="116205"/>
                    <a:pt x="2089785" y="107632"/>
                    <a:pt x="2079308" y="107632"/>
                  </a:cubicBezTo>
                  <a:lnTo>
                    <a:pt x="1948815" y="107632"/>
                  </a:lnTo>
                  <a:lnTo>
                    <a:pt x="1948815" y="248602"/>
                  </a:lnTo>
                  <a:lnTo>
                    <a:pt x="2079308" y="248602"/>
                  </a:lnTo>
                  <a:cubicBezTo>
                    <a:pt x="2089785" y="248602"/>
                    <a:pt x="2097405" y="240982"/>
                    <a:pt x="2097405" y="231457"/>
                  </a:cubicBezTo>
                  <a:lnTo>
                    <a:pt x="2097405" y="231457"/>
                  </a:lnTo>
                  <a:close/>
                  <a:moveTo>
                    <a:pt x="2636520" y="0"/>
                  </a:moveTo>
                  <a:lnTo>
                    <a:pt x="2787968" y="0"/>
                  </a:lnTo>
                  <a:lnTo>
                    <a:pt x="2787968" y="534352"/>
                  </a:lnTo>
                  <a:lnTo>
                    <a:pt x="2675573" y="534352"/>
                  </a:lnTo>
                  <a:lnTo>
                    <a:pt x="2675573" y="200977"/>
                  </a:lnTo>
                  <a:lnTo>
                    <a:pt x="2560320" y="534352"/>
                  </a:lnTo>
                  <a:lnTo>
                    <a:pt x="2526983" y="534352"/>
                  </a:lnTo>
                  <a:lnTo>
                    <a:pt x="2411730" y="200977"/>
                  </a:lnTo>
                  <a:lnTo>
                    <a:pt x="2411730" y="534352"/>
                  </a:lnTo>
                  <a:lnTo>
                    <a:pt x="2303145" y="534352"/>
                  </a:lnTo>
                  <a:lnTo>
                    <a:pt x="2303145" y="0"/>
                  </a:lnTo>
                  <a:lnTo>
                    <a:pt x="2454593" y="0"/>
                  </a:lnTo>
                  <a:lnTo>
                    <a:pt x="2546033" y="289560"/>
                  </a:lnTo>
                  <a:lnTo>
                    <a:pt x="2636520" y="0"/>
                  </a:lnTo>
                  <a:lnTo>
                    <a:pt x="2636520" y="0"/>
                  </a:lnTo>
                  <a:close/>
                  <a:moveTo>
                    <a:pt x="3311843" y="0"/>
                  </a:moveTo>
                  <a:lnTo>
                    <a:pt x="3131820" y="329565"/>
                  </a:lnTo>
                  <a:lnTo>
                    <a:pt x="3131820" y="533400"/>
                  </a:lnTo>
                  <a:lnTo>
                    <a:pt x="3013710" y="533400"/>
                  </a:lnTo>
                  <a:lnTo>
                    <a:pt x="3013710" y="330517"/>
                  </a:lnTo>
                  <a:lnTo>
                    <a:pt x="2838450" y="0"/>
                  </a:lnTo>
                  <a:lnTo>
                    <a:pt x="2975610" y="0"/>
                  </a:lnTo>
                  <a:lnTo>
                    <a:pt x="3077528" y="206692"/>
                  </a:lnTo>
                  <a:lnTo>
                    <a:pt x="3178493" y="0"/>
                  </a:lnTo>
                  <a:lnTo>
                    <a:pt x="3311843" y="0"/>
                  </a:lnTo>
                  <a:lnTo>
                    <a:pt x="3311843"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81041CB4-51F0-5008-54B7-83FEEAFCD244}"/>
                </a:ext>
              </a:extLst>
            </p:cNvPr>
            <p:cNvSpPr/>
            <p:nvPr/>
          </p:nvSpPr>
          <p:spPr>
            <a:xfrm>
              <a:off x="4589087" y="1362075"/>
              <a:ext cx="3221355" cy="3064192"/>
            </a:xfrm>
            <a:custGeom>
              <a:avLst/>
              <a:gdLst>
                <a:gd name="connsiteX0" fmla="*/ 3221355 w 3221355"/>
                <a:gd name="connsiteY0" fmla="*/ 1170623 h 3064192"/>
                <a:gd name="connsiteX1" fmla="*/ 1990725 w 3221355"/>
                <a:gd name="connsiteY1" fmla="*/ 1170623 h 3064192"/>
                <a:gd name="connsiteX2" fmla="*/ 1610678 w 3221355"/>
                <a:gd name="connsiteY2" fmla="*/ 0 h 3064192"/>
                <a:gd name="connsiteX3" fmla="*/ 1230630 w 3221355"/>
                <a:gd name="connsiteY3" fmla="*/ 1170623 h 3064192"/>
                <a:gd name="connsiteX4" fmla="*/ 0 w 3221355"/>
                <a:gd name="connsiteY4" fmla="*/ 1170623 h 3064192"/>
                <a:gd name="connsiteX5" fmla="*/ 995363 w 3221355"/>
                <a:gd name="connsiteY5" fmla="*/ 1893570 h 3064192"/>
                <a:gd name="connsiteX6" fmla="*/ 615315 w 3221355"/>
                <a:gd name="connsiteY6" fmla="*/ 3064193 h 3064192"/>
                <a:gd name="connsiteX7" fmla="*/ 1610678 w 3221355"/>
                <a:gd name="connsiteY7" fmla="*/ 2341245 h 3064192"/>
                <a:gd name="connsiteX8" fmla="*/ 2606040 w 3221355"/>
                <a:gd name="connsiteY8" fmla="*/ 3064193 h 3064192"/>
                <a:gd name="connsiteX9" fmla="*/ 2225993 w 3221355"/>
                <a:gd name="connsiteY9" fmla="*/ 1893570 h 3064192"/>
                <a:gd name="connsiteX10" fmla="*/ 3221355 w 3221355"/>
                <a:gd name="connsiteY10" fmla="*/ 1170623 h 3064192"/>
                <a:gd name="connsiteX11" fmla="*/ 3221355 w 3221355"/>
                <a:gd name="connsiteY11" fmla="*/ 1170623 h 3064192"/>
                <a:gd name="connsiteX12" fmla="*/ 1610678 w 3221355"/>
                <a:gd name="connsiteY12" fmla="*/ 1981200 h 3064192"/>
                <a:gd name="connsiteX13" fmla="*/ 1167765 w 3221355"/>
                <a:gd name="connsiteY13" fmla="*/ 2303145 h 3064192"/>
                <a:gd name="connsiteX14" fmla="*/ 1337310 w 3221355"/>
                <a:gd name="connsiteY14" fmla="*/ 1782128 h 3064192"/>
                <a:gd name="connsiteX15" fmla="*/ 894398 w 3221355"/>
                <a:gd name="connsiteY15" fmla="*/ 1460183 h 3064192"/>
                <a:gd name="connsiteX16" fmla="*/ 1442085 w 3221355"/>
                <a:gd name="connsiteY16" fmla="*/ 1460183 h 3064192"/>
                <a:gd name="connsiteX17" fmla="*/ 1611630 w 3221355"/>
                <a:gd name="connsiteY17" fmla="*/ 939165 h 3064192"/>
                <a:gd name="connsiteX18" fmla="*/ 1781175 w 3221355"/>
                <a:gd name="connsiteY18" fmla="*/ 1460183 h 3064192"/>
                <a:gd name="connsiteX19" fmla="*/ 2328863 w 3221355"/>
                <a:gd name="connsiteY19" fmla="*/ 1460183 h 3064192"/>
                <a:gd name="connsiteX20" fmla="*/ 1885950 w 3221355"/>
                <a:gd name="connsiteY20" fmla="*/ 1782128 h 3064192"/>
                <a:gd name="connsiteX21" fmla="*/ 2055495 w 3221355"/>
                <a:gd name="connsiteY21" fmla="*/ 2303145 h 3064192"/>
                <a:gd name="connsiteX22" fmla="*/ 1610678 w 3221355"/>
                <a:gd name="connsiteY22" fmla="*/ 1981200 h 3064192"/>
                <a:gd name="connsiteX23" fmla="*/ 1610678 w 3221355"/>
                <a:gd name="connsiteY23" fmla="*/ 1981200 h 306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21355" h="3064192">
                  <a:moveTo>
                    <a:pt x="3221355" y="1170623"/>
                  </a:moveTo>
                  <a:lnTo>
                    <a:pt x="1990725" y="1170623"/>
                  </a:lnTo>
                  <a:lnTo>
                    <a:pt x="1610678" y="0"/>
                  </a:lnTo>
                  <a:lnTo>
                    <a:pt x="1230630" y="1170623"/>
                  </a:lnTo>
                  <a:lnTo>
                    <a:pt x="0" y="1170623"/>
                  </a:lnTo>
                  <a:lnTo>
                    <a:pt x="995363" y="1893570"/>
                  </a:lnTo>
                  <a:lnTo>
                    <a:pt x="615315" y="3064193"/>
                  </a:lnTo>
                  <a:lnTo>
                    <a:pt x="1610678" y="2341245"/>
                  </a:lnTo>
                  <a:lnTo>
                    <a:pt x="2606040" y="3064193"/>
                  </a:lnTo>
                  <a:lnTo>
                    <a:pt x="2225993" y="1893570"/>
                  </a:lnTo>
                  <a:lnTo>
                    <a:pt x="3221355" y="1170623"/>
                  </a:lnTo>
                  <a:lnTo>
                    <a:pt x="3221355" y="1170623"/>
                  </a:lnTo>
                  <a:close/>
                  <a:moveTo>
                    <a:pt x="1610678" y="1981200"/>
                  </a:moveTo>
                  <a:lnTo>
                    <a:pt x="1167765" y="2303145"/>
                  </a:lnTo>
                  <a:lnTo>
                    <a:pt x="1337310" y="1782128"/>
                  </a:lnTo>
                  <a:lnTo>
                    <a:pt x="894398" y="1460183"/>
                  </a:lnTo>
                  <a:lnTo>
                    <a:pt x="1442085" y="1460183"/>
                  </a:lnTo>
                  <a:lnTo>
                    <a:pt x="1611630" y="939165"/>
                  </a:lnTo>
                  <a:lnTo>
                    <a:pt x="1781175" y="1460183"/>
                  </a:lnTo>
                  <a:lnTo>
                    <a:pt x="2328863" y="1460183"/>
                  </a:lnTo>
                  <a:lnTo>
                    <a:pt x="1885950" y="1782128"/>
                  </a:lnTo>
                  <a:lnTo>
                    <a:pt x="2055495" y="2303145"/>
                  </a:lnTo>
                  <a:lnTo>
                    <a:pt x="1610678" y="1981200"/>
                  </a:lnTo>
                  <a:lnTo>
                    <a:pt x="1610678" y="1981200"/>
                  </a:lnTo>
                  <a:close/>
                </a:path>
              </a:pathLst>
            </a:custGeom>
            <a:solidFill>
              <a:srgbClr val="FFCC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5" name="Group 64">
            <a:extLst>
              <a:ext uri="{FF2B5EF4-FFF2-40B4-BE49-F238E27FC236}">
                <a16:creationId xmlns:a16="http://schemas.microsoft.com/office/drawing/2014/main" id="{E6CB4BBD-DD24-9BC7-4F2D-1BFB748B43A6}"/>
              </a:ext>
            </a:extLst>
          </p:cNvPr>
          <p:cNvGrpSpPr/>
          <p:nvPr userDrawn="1"/>
        </p:nvGrpSpPr>
        <p:grpSpPr>
          <a:xfrm>
            <a:off x="8939876" y="5593029"/>
            <a:ext cx="2144055" cy="1273763"/>
            <a:chOff x="6697840" y="5601821"/>
            <a:chExt cx="2144055" cy="1273763"/>
          </a:xfrm>
        </p:grpSpPr>
        <p:sp>
          <p:nvSpPr>
            <p:cNvPr id="66" name="Round Same Side Corner Rectangle 360">
              <a:extLst>
                <a:ext uri="{FF2B5EF4-FFF2-40B4-BE49-F238E27FC236}">
                  <a16:creationId xmlns:a16="http://schemas.microsoft.com/office/drawing/2014/main" id="{AF1CD410-5DE2-B9EB-F2C8-7A8C5A09F30E}"/>
                </a:ext>
              </a:extLst>
            </p:cNvPr>
            <p:cNvSpPr/>
            <p:nvPr userDrawn="1"/>
          </p:nvSpPr>
          <p:spPr>
            <a:xfrm>
              <a:off x="6697840" y="5601821"/>
              <a:ext cx="2144055" cy="1273763"/>
            </a:xfrm>
            <a:prstGeom prst="rect">
              <a:avLst/>
            </a:prstGeom>
            <a:gradFill>
              <a:gsLst>
                <a:gs pos="73000">
                  <a:schemeClr val="bg1">
                    <a:lumMod val="75000"/>
                  </a:schemeClr>
                </a:gs>
                <a:gs pos="91000">
                  <a:srgbClr val="7F7F7F"/>
                </a:gs>
                <a:gs pos="0">
                  <a:schemeClr val="bg1">
                    <a:lumMod val="85000"/>
                  </a:schemeClr>
                </a:gs>
                <a:gs pos="13000">
                  <a:schemeClr val="bg1">
                    <a:lumMod val="95000"/>
                  </a:schemeClr>
                </a:gs>
                <a:gs pos="34000">
                  <a:schemeClr val="bg1">
                    <a:lumMod val="75000"/>
                  </a:schemeClr>
                </a:gs>
                <a:gs pos="100000">
                  <a:schemeClr val="tx1">
                    <a:lumMod val="50000"/>
                    <a:lumOff val="50000"/>
                  </a:schemeClr>
                </a:gs>
                <a:gs pos="48000">
                  <a:schemeClr val="bg1">
                    <a:lumMod val="95000"/>
                  </a:schemeClr>
                </a:gs>
              </a:gsLst>
              <a:lin ang="4200000" scaled="0"/>
            </a:gradFill>
            <a:ln>
              <a:noFill/>
            </a:ln>
            <a:effectLst>
              <a:outerShdw dist="38100" dir="16200000" rotWithShape="0">
                <a:srgbClr val="C32032"/>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67" name="Group 66">
              <a:extLst>
                <a:ext uri="{FF2B5EF4-FFF2-40B4-BE49-F238E27FC236}">
                  <a16:creationId xmlns:a16="http://schemas.microsoft.com/office/drawing/2014/main" id="{58521D2C-28C0-031A-1ACF-E2DEBB7C1C00}"/>
                </a:ext>
              </a:extLst>
            </p:cNvPr>
            <p:cNvGrpSpPr/>
            <p:nvPr userDrawn="1"/>
          </p:nvGrpSpPr>
          <p:grpSpPr>
            <a:xfrm>
              <a:off x="6714542" y="5614255"/>
              <a:ext cx="2114645" cy="1246161"/>
              <a:chOff x="7866815" y="3198221"/>
              <a:chExt cx="2114645" cy="1246161"/>
            </a:xfrm>
          </p:grpSpPr>
          <p:sp>
            <p:nvSpPr>
              <p:cNvPr id="74" name="Round Same Side Corner Rectangle 361">
                <a:extLst>
                  <a:ext uri="{FF2B5EF4-FFF2-40B4-BE49-F238E27FC236}">
                    <a16:creationId xmlns:a16="http://schemas.microsoft.com/office/drawing/2014/main" id="{E1AD341D-1862-A860-50D9-B19C3FC9BA20}"/>
                  </a:ext>
                </a:extLst>
              </p:cNvPr>
              <p:cNvSpPr/>
              <p:nvPr userDrawn="1"/>
            </p:nvSpPr>
            <p:spPr>
              <a:xfrm>
                <a:off x="7867399" y="3198221"/>
                <a:ext cx="2114061" cy="1246161"/>
              </a:xfrm>
              <a:prstGeom prst="rect">
                <a:avLst/>
              </a:prstGeom>
              <a:gradFill>
                <a:gsLst>
                  <a:gs pos="59000">
                    <a:schemeClr val="bg1">
                      <a:alpha val="20000"/>
                      <a:lumMod val="60000"/>
                    </a:schemeClr>
                  </a:gs>
                  <a:gs pos="67000">
                    <a:schemeClr val="bg1">
                      <a:alpha val="20000"/>
                    </a:schemeClr>
                  </a:gs>
                  <a:gs pos="100000">
                    <a:schemeClr val="bg1">
                      <a:alpha val="20000"/>
                      <a:lumMod val="20000"/>
                    </a:schemeClr>
                  </a:gs>
                  <a:gs pos="23000">
                    <a:schemeClr val="tx1">
                      <a:lumMod val="52000"/>
                      <a:lumOff val="48000"/>
                      <a:alpha val="20000"/>
                    </a:schemeClr>
                  </a:gs>
                  <a:gs pos="9000">
                    <a:schemeClr val="tx1">
                      <a:alpha val="20000"/>
                      <a:lumMod val="0"/>
                      <a:lumOff val="100000"/>
                    </a:schemeClr>
                  </a:gs>
                  <a:gs pos="35000">
                    <a:schemeClr val="tx1">
                      <a:lumMod val="95000"/>
                      <a:lumOff val="5000"/>
                      <a:alpha val="20000"/>
                    </a:schemeClr>
                  </a:gs>
                  <a:gs pos="43000">
                    <a:schemeClr val="bg1">
                      <a:alpha val="20000"/>
                      <a:lumMod val="100000"/>
                    </a:scheme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Round Same Side Corner Rectangle 362">
                <a:extLst>
                  <a:ext uri="{FF2B5EF4-FFF2-40B4-BE49-F238E27FC236}">
                    <a16:creationId xmlns:a16="http://schemas.microsoft.com/office/drawing/2014/main" id="{C5C0445A-D1CA-5DBB-CE35-10816A66137B}"/>
                  </a:ext>
                </a:extLst>
              </p:cNvPr>
              <p:cNvSpPr/>
              <p:nvPr userDrawn="1"/>
            </p:nvSpPr>
            <p:spPr>
              <a:xfrm>
                <a:off x="7866815" y="3200798"/>
                <a:ext cx="2112264" cy="1243584"/>
              </a:xfrm>
              <a:prstGeom prst="rect">
                <a:avLst/>
              </a:prstGeom>
              <a:gradFill>
                <a:gsLst>
                  <a:gs pos="0">
                    <a:schemeClr val="tx1">
                      <a:lumMod val="52000"/>
                      <a:lumOff val="48000"/>
                      <a:alpha val="20000"/>
                    </a:schemeClr>
                  </a:gs>
                  <a:gs pos="68000">
                    <a:schemeClr val="tx1">
                      <a:lumMod val="95000"/>
                      <a:lumOff val="5000"/>
                      <a:alpha val="20000"/>
                    </a:schemeClr>
                  </a:gs>
                  <a:gs pos="34000">
                    <a:schemeClr val="tx1">
                      <a:lumMod val="85000"/>
                      <a:lumOff val="15000"/>
                      <a:alpha val="20000"/>
                    </a:schemeClr>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68" name="AMC">
              <a:extLst>
                <a:ext uri="{FF2B5EF4-FFF2-40B4-BE49-F238E27FC236}">
                  <a16:creationId xmlns:a16="http://schemas.microsoft.com/office/drawing/2014/main" id="{DF37E629-BF08-9E2D-EAFA-E20CE79A04CE}"/>
                </a:ext>
              </a:extLst>
            </p:cNvPr>
            <p:cNvGrpSpPr>
              <a:grpSpLocks noChangeAspect="1"/>
            </p:cNvGrpSpPr>
            <p:nvPr userDrawn="1"/>
          </p:nvGrpSpPr>
          <p:grpSpPr bwMode="auto">
            <a:xfrm>
              <a:off x="6928271" y="5790529"/>
              <a:ext cx="718366" cy="842971"/>
              <a:chOff x="3311" y="1116"/>
              <a:chExt cx="1816" cy="2131"/>
            </a:xfrm>
          </p:grpSpPr>
          <p:sp>
            <p:nvSpPr>
              <p:cNvPr id="70" name="WHITE bkgrnd">
                <a:extLst>
                  <a:ext uri="{FF2B5EF4-FFF2-40B4-BE49-F238E27FC236}">
                    <a16:creationId xmlns:a16="http://schemas.microsoft.com/office/drawing/2014/main" id="{957794C7-969E-4230-CFB8-BBBE7D97F02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7340DD84-C30F-34FC-C445-ADBF7B35F332}"/>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6BD849BE-9532-69B2-0A30-488102DAE76C}"/>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6453E530-22C7-1409-B047-A14B7DA1D3DE}"/>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69" name="Picture 68">
              <a:extLst>
                <a:ext uri="{FF2B5EF4-FFF2-40B4-BE49-F238E27FC236}">
                  <a16:creationId xmlns:a16="http://schemas.microsoft.com/office/drawing/2014/main" id="{02E54E29-40FC-3041-2777-9AFC977E7DC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60809" y="5794330"/>
              <a:ext cx="914400" cy="835152"/>
            </a:xfrm>
            <a:prstGeom prst="rect">
              <a:avLst/>
            </a:prstGeom>
          </p:spPr>
        </p:pic>
      </p:grpSp>
      <p:sp>
        <p:nvSpPr>
          <p:cNvPr id="6" name="Classification bottom">
            <a:extLst>
              <a:ext uri="{FF2B5EF4-FFF2-40B4-BE49-F238E27FC236}">
                <a16:creationId xmlns:a16="http://schemas.microsoft.com/office/drawing/2014/main" id="{8AB0FA33-A964-B75B-F048-92FACCC4E535}"/>
              </a:ext>
            </a:extLst>
          </p:cNvPr>
          <p:cNvSpPr txBox="1"/>
          <p:nvPr userDrawn="1"/>
        </p:nvSpPr>
        <p:spPr bwMode="black">
          <a:xfrm>
            <a:off x="57150" y="6743928"/>
            <a:ext cx="1584960" cy="107722"/>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1" i="0" u="none" strike="noStrike" kern="600" cap="none" spc="0" normalizeH="0" baseline="0" noProof="0">
                <a:ln>
                  <a:noFill/>
                </a:ln>
                <a:solidFill>
                  <a:schemeClr val="bg1"/>
                </a:solidFill>
                <a:effectLst/>
                <a:uLnTx/>
                <a:uFillTx/>
                <a:latin typeface="Arial" panose="020B0604020202020204"/>
                <a:ea typeface="+mn-ea"/>
                <a:cs typeface="Arial" panose="020B0604020202020204" pitchFamily="34" charset="0"/>
              </a:rPr>
              <a:t>UNCLASSIFIED</a:t>
            </a:r>
          </a:p>
        </p:txBody>
      </p:sp>
    </p:spTree>
    <p:extLst>
      <p:ext uri="{BB962C8B-B14F-4D97-AF65-F5344CB8AC3E}">
        <p14:creationId xmlns:p14="http://schemas.microsoft.com/office/powerpoint/2010/main" val="404306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defTabSz="457200">
              <a:defRPr/>
            </a:pPr>
            <a:fld id="{E82CFA9B-4785-4222-B2D1-FB953FCA43F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00446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Delete slide prior to submitting</a:t>
            </a:r>
          </a:p>
        </p:txBody>
      </p:sp>
      <p:sp>
        <p:nvSpPr>
          <p:cNvPr id="5" name="Slide Number Placeholder 4"/>
          <p:cNvSpPr>
            <a:spLocks noGrp="1"/>
          </p:cNvSpPr>
          <p:nvPr>
            <p:ph type="sldNum" sz="quarter" idx="12"/>
          </p:nvPr>
        </p:nvSpPr>
        <p:spPr/>
        <p:txBody>
          <a:bodyPr/>
          <a:lstStyle/>
          <a:p>
            <a:pPr defTabSz="457200">
              <a:defRPr/>
            </a:pPr>
            <a:fld id="{E82CFA9B-4785-4222-B2D1-FB953FCA43F9}" type="slidenum">
              <a:rPr lang="en-US" smtClean="0">
                <a:solidFill>
                  <a:prstClr val="black"/>
                </a:solidFill>
              </a:rPr>
              <a:pPr defTabSz="457200">
                <a:defRPr/>
              </a:pPr>
              <a:t>‹#›</a:t>
            </a:fld>
            <a:endParaRPr lang="en-US">
              <a:solidFill>
                <a:prstClr val="black"/>
              </a:solidFill>
            </a:endParaRPr>
          </a:p>
        </p:txBody>
      </p:sp>
      <p:grpSp>
        <p:nvGrpSpPr>
          <p:cNvPr id="3" name="Group 2">
            <a:extLst>
              <a:ext uri="{FF2B5EF4-FFF2-40B4-BE49-F238E27FC236}">
                <a16:creationId xmlns:a16="http://schemas.microsoft.com/office/drawing/2014/main" id="{5ED85C19-DC45-B154-FA67-609AE404799F}"/>
              </a:ext>
            </a:extLst>
          </p:cNvPr>
          <p:cNvGrpSpPr/>
          <p:nvPr userDrawn="1"/>
        </p:nvGrpSpPr>
        <p:grpSpPr>
          <a:xfrm>
            <a:off x="748435" y="2758442"/>
            <a:ext cx="1728091" cy="1976113"/>
            <a:chOff x="505518" y="4200743"/>
            <a:chExt cx="1728091" cy="1976113"/>
          </a:xfrm>
        </p:grpSpPr>
        <p:pic>
          <p:nvPicPr>
            <p:cNvPr id="4" name="Picture 3" descr="800px-US-O10_insignia_svg.png">
              <a:extLst>
                <a:ext uri="{FF2B5EF4-FFF2-40B4-BE49-F238E27FC236}">
                  <a16:creationId xmlns:a16="http://schemas.microsoft.com/office/drawing/2014/main" id="{53958251-DE9C-13ED-7DA8-B729E19C6B9C}"/>
                </a:ext>
              </a:extLst>
            </p:cNvPr>
            <p:cNvPicPr>
              <a:picLocks noChangeAspect="1"/>
            </p:cNvPicPr>
            <p:nvPr/>
          </p:nvPicPr>
          <p:blipFill rotWithShape="1">
            <a:blip r:embed="rId2" cstate="print"/>
            <a:srcRect r="-588"/>
            <a:stretch/>
          </p:blipFill>
          <p:spPr>
            <a:xfrm>
              <a:off x="505518" y="4200743"/>
              <a:ext cx="1728091" cy="399433"/>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CA2EBDEA-51D2-81A6-8D56-E18690B7F774}"/>
                </a:ext>
              </a:extLst>
            </p:cNvPr>
            <p:cNvPicPr>
              <a:picLocks noChangeAspect="1"/>
            </p:cNvPicPr>
            <p:nvPr/>
          </p:nvPicPr>
          <p:blipFill rotWithShape="1">
            <a:blip r:embed="rId2" cstate="print"/>
            <a:srcRect r="24743"/>
            <a:stretch/>
          </p:blipFill>
          <p:spPr>
            <a:xfrm>
              <a:off x="714479" y="4600176"/>
              <a:ext cx="1292915" cy="399433"/>
            </a:xfrm>
            <a:prstGeom prst="rect">
              <a:avLst/>
            </a:prstGeom>
            <a:effectLst>
              <a:outerShdw blurRad="50800" dist="38100" dir="5400000" algn="tl" rotWithShape="0">
                <a:prstClr val="black">
                  <a:alpha val="80000"/>
                </a:prstClr>
              </a:outerShdw>
            </a:effectLst>
          </p:spPr>
        </p:pic>
        <p:pic>
          <p:nvPicPr>
            <p:cNvPr id="7" name="Picture 6" descr="800px-US-O10_insignia_svg.png">
              <a:extLst>
                <a:ext uri="{FF2B5EF4-FFF2-40B4-BE49-F238E27FC236}">
                  <a16:creationId xmlns:a16="http://schemas.microsoft.com/office/drawing/2014/main" id="{93F1ECF0-3665-FE6C-525E-0AEBBD14E615}"/>
                </a:ext>
              </a:extLst>
            </p:cNvPr>
            <p:cNvPicPr>
              <a:picLocks noChangeAspect="1"/>
            </p:cNvPicPr>
            <p:nvPr/>
          </p:nvPicPr>
          <p:blipFill rotWithShape="1">
            <a:blip r:embed="rId2" cstate="print"/>
            <a:srcRect r="49658"/>
            <a:stretch/>
          </p:blipFill>
          <p:spPr>
            <a:xfrm>
              <a:off x="923440" y="4999609"/>
              <a:ext cx="864879" cy="399433"/>
            </a:xfrm>
            <a:prstGeom prst="rect">
              <a:avLst/>
            </a:prstGeom>
            <a:effectLst>
              <a:outerShdw blurRad="50800" dist="38100" dir="5400000" algn="tl" rotWithShape="0">
                <a:prstClr val="black">
                  <a:alpha val="80000"/>
                </a:prstClr>
              </a:outerShdw>
            </a:effectLst>
          </p:spPr>
        </p:pic>
        <p:pic>
          <p:nvPicPr>
            <p:cNvPr id="8" name="Picture 7" descr="800px-US-O10_insignia_svg.png">
              <a:extLst>
                <a:ext uri="{FF2B5EF4-FFF2-40B4-BE49-F238E27FC236}">
                  <a16:creationId xmlns:a16="http://schemas.microsoft.com/office/drawing/2014/main" id="{90CA1F95-4151-9E03-1ACE-2ED1A9299CA5}"/>
                </a:ext>
              </a:extLst>
            </p:cNvPr>
            <p:cNvPicPr>
              <a:picLocks noChangeAspect="1"/>
            </p:cNvPicPr>
            <p:nvPr/>
          </p:nvPicPr>
          <p:blipFill rotWithShape="1">
            <a:blip r:embed="rId2" cstate="print"/>
            <a:srcRect r="74851"/>
            <a:stretch/>
          </p:blipFill>
          <p:spPr>
            <a:xfrm>
              <a:off x="1132402" y="5388516"/>
              <a:ext cx="432079" cy="399433"/>
            </a:xfrm>
            <a:prstGeom prst="rect">
              <a:avLst/>
            </a:prstGeom>
            <a:effectLst>
              <a:outerShdw blurRad="50800" dist="38100" dir="5400000" algn="tl" rotWithShape="0">
                <a:prstClr val="black">
                  <a:alpha val="80000"/>
                </a:prstClr>
              </a:outerShdw>
            </a:effectLst>
          </p:spPr>
        </p:pic>
        <p:pic>
          <p:nvPicPr>
            <p:cNvPr id="9" name="Picture 8" descr="A picture containing text&#10;&#10;Description automatically generated">
              <a:extLst>
                <a:ext uri="{FF2B5EF4-FFF2-40B4-BE49-F238E27FC236}">
                  <a16:creationId xmlns:a16="http://schemas.microsoft.com/office/drawing/2014/main" id="{D241881B-94F1-9FD7-8B38-DACD217E8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597" y="5916640"/>
              <a:ext cx="502563" cy="260216"/>
            </a:xfrm>
            <a:prstGeom prst="rect">
              <a:avLst/>
            </a:prstGeom>
          </p:spPr>
        </p:pic>
      </p:grpSp>
      <p:pic>
        <p:nvPicPr>
          <p:cNvPr id="10" name="Picture 9">
            <a:extLst>
              <a:ext uri="{FF2B5EF4-FFF2-40B4-BE49-F238E27FC236}">
                <a16:creationId xmlns:a16="http://schemas.microsoft.com/office/drawing/2014/main" id="{FC2AE09B-EC33-DBCB-22E1-2A47A2DC06BB}"/>
              </a:ext>
            </a:extLst>
          </p:cNvPr>
          <p:cNvPicPr preferRelativeResize="0">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24267" y="4017108"/>
            <a:ext cx="2432301" cy="2450592"/>
          </a:xfrm>
          <a:prstGeom prst="rect">
            <a:avLst/>
          </a:prstGeom>
        </p:spPr>
      </p:pic>
      <p:pic>
        <p:nvPicPr>
          <p:cNvPr id="11" name="Picture 10" descr="A red flag with white stars&#10;&#10;Description automatically generated with medium confidence">
            <a:extLst>
              <a:ext uri="{FF2B5EF4-FFF2-40B4-BE49-F238E27FC236}">
                <a16:creationId xmlns:a16="http://schemas.microsoft.com/office/drawing/2014/main" id="{A160DE2E-7C14-8D7E-DBFA-E89D76A43B22}"/>
              </a:ext>
            </a:extLst>
          </p:cNvPr>
          <p:cNvPicPr preferRelativeResize="0">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48670" y="4136845"/>
            <a:ext cx="2438398" cy="2444500"/>
          </a:xfrm>
          <a:prstGeom prst="rect">
            <a:avLst/>
          </a:prstGeom>
        </p:spPr>
      </p:pic>
      <p:pic>
        <p:nvPicPr>
          <p:cNvPr id="12" name="Picture 11" descr="A red and white flag&#10;&#10;Description automatically generated with medium confidence">
            <a:extLst>
              <a:ext uri="{FF2B5EF4-FFF2-40B4-BE49-F238E27FC236}">
                <a16:creationId xmlns:a16="http://schemas.microsoft.com/office/drawing/2014/main" id="{CB80D4E3-DA13-7582-6CF3-339E3939A3AF}"/>
              </a:ext>
            </a:extLst>
          </p:cNvPr>
          <p:cNvPicPr preferRelativeResize="0">
            <a:picLocks/>
          </p:cNvPicPr>
          <p:nvPr userDrawn="1"/>
        </p:nvPicPr>
        <p:blipFill>
          <a:blip r:embed="rId6">
            <a:extLst>
              <a:ext uri="{28A0092B-C50C-407E-A947-70E740481C1C}">
                <a14:useLocalDpi xmlns:a14="http://schemas.microsoft.com/office/drawing/2010/main" val="0"/>
              </a:ext>
            </a:extLst>
          </a:blip>
          <a:stretch>
            <a:fillRect/>
          </a:stretch>
        </p:blipFill>
        <p:spPr>
          <a:xfrm>
            <a:off x="3872372" y="2659744"/>
            <a:ext cx="1444752" cy="1097280"/>
          </a:xfrm>
          <a:prstGeom prst="rect">
            <a:avLst/>
          </a:prstGeom>
        </p:spPr>
      </p:pic>
      <p:pic>
        <p:nvPicPr>
          <p:cNvPr id="13" name="Picture 12" descr="A picture containing queen, first-aid kit, gift wrapping, flag&#10;&#10;Description automatically generated">
            <a:extLst>
              <a:ext uri="{FF2B5EF4-FFF2-40B4-BE49-F238E27FC236}">
                <a16:creationId xmlns:a16="http://schemas.microsoft.com/office/drawing/2014/main" id="{95B7CAC1-607C-7DC9-8E9F-EB30623919F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2519" y="931638"/>
            <a:ext cx="1440180" cy="109728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5FD3924E-49E7-7B6A-E0D7-8EFD31E36A7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104388" y="3157875"/>
            <a:ext cx="297356" cy="399433"/>
          </a:xfrm>
          <a:prstGeom prst="rect">
            <a:avLst/>
          </a:prstGeom>
        </p:spPr>
      </p:pic>
      <p:pic>
        <p:nvPicPr>
          <p:cNvPr id="15" name="Picture 14" descr="A red flag with a white star&#10;&#10;Description automatically generated with low confidence">
            <a:extLst>
              <a:ext uri="{FF2B5EF4-FFF2-40B4-BE49-F238E27FC236}">
                <a16:creationId xmlns:a16="http://schemas.microsoft.com/office/drawing/2014/main" id="{0F942507-900C-3D0E-8A1A-5EC66BCA2F47}"/>
              </a:ext>
            </a:extLst>
          </p:cNvPr>
          <p:cNvPicPr>
            <a:picLocks/>
          </p:cNvPicPr>
          <p:nvPr userDrawn="1"/>
        </p:nvPicPr>
        <p:blipFill>
          <a:blip r:embed="rId9">
            <a:extLst>
              <a:ext uri="{28A0092B-C50C-407E-A947-70E740481C1C}">
                <a14:useLocalDpi xmlns:a14="http://schemas.microsoft.com/office/drawing/2010/main" val="0"/>
              </a:ext>
            </a:extLst>
          </a:blip>
          <a:stretch>
            <a:fillRect/>
          </a:stretch>
        </p:blipFill>
        <p:spPr>
          <a:xfrm>
            <a:off x="7965283" y="4200743"/>
            <a:ext cx="2227474" cy="2083322"/>
          </a:xfrm>
          <a:prstGeom prst="rect">
            <a:avLst/>
          </a:prstGeom>
        </p:spPr>
      </p:pic>
      <p:pic>
        <p:nvPicPr>
          <p:cNvPr id="16" name="Picture 15" descr="A picture containing text, clipart, vector graphics, businesscard&#10;&#10;Description automatically generated">
            <a:extLst>
              <a:ext uri="{FF2B5EF4-FFF2-40B4-BE49-F238E27FC236}">
                <a16:creationId xmlns:a16="http://schemas.microsoft.com/office/drawing/2014/main" id="{4B649ED7-2472-1FC3-779D-A3DF376E1FE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392231" y="946402"/>
            <a:ext cx="1440180" cy="1097417"/>
          </a:xfrm>
          <a:prstGeom prst="rect">
            <a:avLst/>
          </a:prstGeom>
        </p:spPr>
      </p:pic>
      <p:pic>
        <p:nvPicPr>
          <p:cNvPr id="17" name="Picture 16" descr="A picture containing text, queen, first-aid kit, flag&#10;&#10;Description automatically generated">
            <a:extLst>
              <a:ext uri="{FF2B5EF4-FFF2-40B4-BE49-F238E27FC236}">
                <a16:creationId xmlns:a16="http://schemas.microsoft.com/office/drawing/2014/main" id="{0E05528C-4265-EA5F-3798-198FEBF4A0D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761398" y="946041"/>
            <a:ext cx="1440180" cy="1098137"/>
          </a:xfrm>
          <a:prstGeom prst="rect">
            <a:avLst/>
          </a:prstGeom>
        </p:spPr>
      </p:pic>
    </p:spTree>
    <p:extLst>
      <p:ext uri="{BB962C8B-B14F-4D97-AF65-F5344CB8AC3E}">
        <p14:creationId xmlns:p14="http://schemas.microsoft.com/office/powerpoint/2010/main" val="168780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E7E82-BDFA-FF09-E475-868309C20F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11087-02FB-F5AC-A9FC-117D33C41A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370E9-699D-17F8-A786-FC1F3E3FD954}"/>
              </a:ext>
            </a:extLst>
          </p:cNvPr>
          <p:cNvSpPr>
            <a:spLocks noGrp="1"/>
          </p:cNvSpPr>
          <p:nvPr>
            <p:ph type="dt" sz="half" idx="10"/>
          </p:nvPr>
        </p:nvSpPr>
        <p:spPr/>
        <p:txBody>
          <a:bodyPr/>
          <a:lstStyle/>
          <a:p>
            <a:fld id="{CA30BEE6-ADAA-44CD-91CB-BE866F58BEB8}" type="datetimeFigureOut">
              <a:rPr lang="en-US" smtClean="0"/>
              <a:t>8/15/2023</a:t>
            </a:fld>
            <a:endParaRPr lang="en-US"/>
          </a:p>
        </p:txBody>
      </p:sp>
      <p:sp>
        <p:nvSpPr>
          <p:cNvPr id="5" name="Footer Placeholder 4">
            <a:extLst>
              <a:ext uri="{FF2B5EF4-FFF2-40B4-BE49-F238E27FC236}">
                <a16:creationId xmlns:a16="http://schemas.microsoft.com/office/drawing/2014/main" id="{531F2082-4C84-4CAD-C3CF-52E2C9AAC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91574-83F6-87FF-1A8A-E3752E232C34}"/>
              </a:ext>
            </a:extLst>
          </p:cNvPr>
          <p:cNvSpPr>
            <a:spLocks noGrp="1"/>
          </p:cNvSpPr>
          <p:nvPr>
            <p:ph type="sldNum" sz="quarter" idx="12"/>
          </p:nvPr>
        </p:nvSpPr>
        <p:spPr/>
        <p:txBody>
          <a:bodyPr/>
          <a:lstStyle/>
          <a:p>
            <a:fld id="{D7DA3A9E-F211-4B57-A0A0-18E4562D7370}" type="slidenum">
              <a:rPr lang="en-US" smtClean="0"/>
              <a:t>‹#›</a:t>
            </a:fld>
            <a:endParaRPr lang="en-US"/>
          </a:p>
        </p:txBody>
      </p:sp>
    </p:spTree>
    <p:extLst>
      <p:ext uri="{BB962C8B-B14F-4D97-AF65-F5344CB8AC3E}">
        <p14:creationId xmlns:p14="http://schemas.microsoft.com/office/powerpoint/2010/main" val="4018381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DB10-E7F5-FADB-D564-3F3F9E2F2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CF6C5E-506D-8ADD-7EA2-6811B9ED89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ECBF4C-7D39-0EE2-75FD-25BF680A3F88}"/>
              </a:ext>
            </a:extLst>
          </p:cNvPr>
          <p:cNvSpPr>
            <a:spLocks noGrp="1"/>
          </p:cNvSpPr>
          <p:nvPr>
            <p:ph type="dt" sz="half" idx="10"/>
          </p:nvPr>
        </p:nvSpPr>
        <p:spPr/>
        <p:txBody>
          <a:bodyPr/>
          <a:lstStyle/>
          <a:p>
            <a:fld id="{CA30BEE6-ADAA-44CD-91CB-BE866F58BEB8}" type="datetimeFigureOut">
              <a:rPr lang="en-US" smtClean="0"/>
              <a:t>8/15/2023</a:t>
            </a:fld>
            <a:endParaRPr lang="en-US"/>
          </a:p>
        </p:txBody>
      </p:sp>
      <p:sp>
        <p:nvSpPr>
          <p:cNvPr id="5" name="Footer Placeholder 4">
            <a:extLst>
              <a:ext uri="{FF2B5EF4-FFF2-40B4-BE49-F238E27FC236}">
                <a16:creationId xmlns:a16="http://schemas.microsoft.com/office/drawing/2014/main" id="{25A3C81A-51C2-769F-06DC-265B20D32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312A7-7F9B-11F3-48BB-EA7E26EA373F}"/>
              </a:ext>
            </a:extLst>
          </p:cNvPr>
          <p:cNvSpPr>
            <a:spLocks noGrp="1"/>
          </p:cNvSpPr>
          <p:nvPr>
            <p:ph type="sldNum" sz="quarter" idx="12"/>
          </p:nvPr>
        </p:nvSpPr>
        <p:spPr/>
        <p:txBody>
          <a:bodyPr/>
          <a:lstStyle/>
          <a:p>
            <a:fld id="{D7DA3A9E-F211-4B57-A0A0-18E4562D7370}" type="slidenum">
              <a:rPr lang="en-US" smtClean="0"/>
              <a:t>‹#›</a:t>
            </a:fld>
            <a:endParaRPr lang="en-US"/>
          </a:p>
        </p:txBody>
      </p:sp>
    </p:spTree>
    <p:extLst>
      <p:ext uri="{BB962C8B-B14F-4D97-AF65-F5344CB8AC3E}">
        <p14:creationId xmlns:p14="http://schemas.microsoft.com/office/powerpoint/2010/main" val="27349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531A-4B04-BDD9-7F01-D263F7B406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D65B1-27C8-9F71-92A1-FF127296D4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5CC507-D9ED-2204-5C39-F1C4D92B2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252457-EE78-BDDA-A473-4F4551CD7F07}"/>
              </a:ext>
            </a:extLst>
          </p:cNvPr>
          <p:cNvSpPr>
            <a:spLocks noGrp="1"/>
          </p:cNvSpPr>
          <p:nvPr>
            <p:ph type="dt" sz="half" idx="10"/>
          </p:nvPr>
        </p:nvSpPr>
        <p:spPr/>
        <p:txBody>
          <a:bodyPr/>
          <a:lstStyle/>
          <a:p>
            <a:fld id="{CA30BEE6-ADAA-44CD-91CB-BE866F58BEB8}" type="datetimeFigureOut">
              <a:rPr lang="en-US" smtClean="0"/>
              <a:t>8/15/2023</a:t>
            </a:fld>
            <a:endParaRPr lang="en-US"/>
          </a:p>
        </p:txBody>
      </p:sp>
      <p:sp>
        <p:nvSpPr>
          <p:cNvPr id="6" name="Footer Placeholder 5">
            <a:extLst>
              <a:ext uri="{FF2B5EF4-FFF2-40B4-BE49-F238E27FC236}">
                <a16:creationId xmlns:a16="http://schemas.microsoft.com/office/drawing/2014/main" id="{2FCAA6B1-3D51-7B78-2A3D-1EA826F715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B38B10-D6BA-1B13-4225-62D5CE47C6AB}"/>
              </a:ext>
            </a:extLst>
          </p:cNvPr>
          <p:cNvSpPr>
            <a:spLocks noGrp="1"/>
          </p:cNvSpPr>
          <p:nvPr>
            <p:ph type="sldNum" sz="quarter" idx="12"/>
          </p:nvPr>
        </p:nvSpPr>
        <p:spPr/>
        <p:txBody>
          <a:bodyPr/>
          <a:lstStyle/>
          <a:p>
            <a:fld id="{D7DA3A9E-F211-4B57-A0A0-18E4562D7370}" type="slidenum">
              <a:rPr lang="en-US" smtClean="0"/>
              <a:t>‹#›</a:t>
            </a:fld>
            <a:endParaRPr lang="en-US"/>
          </a:p>
        </p:txBody>
      </p:sp>
    </p:spTree>
    <p:extLst>
      <p:ext uri="{BB962C8B-B14F-4D97-AF65-F5344CB8AC3E}">
        <p14:creationId xmlns:p14="http://schemas.microsoft.com/office/powerpoint/2010/main" val="4243333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2824-9C3D-E89F-54D3-D16E2D348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4091C3-82F0-F985-D2CA-7F72944C6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A84055-6AAD-1C61-A769-913047F3A7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D1ADB9-9E63-90D4-30C5-4546C63C0E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BD372D-30D0-EF86-ACB6-C467B7FB10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325849-7ADE-81AE-0A26-8B51179D4BFB}"/>
              </a:ext>
            </a:extLst>
          </p:cNvPr>
          <p:cNvSpPr>
            <a:spLocks noGrp="1"/>
          </p:cNvSpPr>
          <p:nvPr>
            <p:ph type="dt" sz="half" idx="10"/>
          </p:nvPr>
        </p:nvSpPr>
        <p:spPr/>
        <p:txBody>
          <a:bodyPr/>
          <a:lstStyle/>
          <a:p>
            <a:fld id="{CA30BEE6-ADAA-44CD-91CB-BE866F58BEB8}" type="datetimeFigureOut">
              <a:rPr lang="en-US" smtClean="0"/>
              <a:t>8/15/2023</a:t>
            </a:fld>
            <a:endParaRPr lang="en-US"/>
          </a:p>
        </p:txBody>
      </p:sp>
      <p:sp>
        <p:nvSpPr>
          <p:cNvPr id="8" name="Footer Placeholder 7">
            <a:extLst>
              <a:ext uri="{FF2B5EF4-FFF2-40B4-BE49-F238E27FC236}">
                <a16:creationId xmlns:a16="http://schemas.microsoft.com/office/drawing/2014/main" id="{20448428-B8E5-49D9-B6BA-01211B393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3E7BD0-9F67-4674-74B1-B1260C72B44E}"/>
              </a:ext>
            </a:extLst>
          </p:cNvPr>
          <p:cNvSpPr>
            <a:spLocks noGrp="1"/>
          </p:cNvSpPr>
          <p:nvPr>
            <p:ph type="sldNum" sz="quarter" idx="12"/>
          </p:nvPr>
        </p:nvSpPr>
        <p:spPr/>
        <p:txBody>
          <a:bodyPr/>
          <a:lstStyle/>
          <a:p>
            <a:fld id="{D7DA3A9E-F211-4B57-A0A0-18E4562D7370}" type="slidenum">
              <a:rPr lang="en-US" smtClean="0"/>
              <a:t>‹#›</a:t>
            </a:fld>
            <a:endParaRPr lang="en-US"/>
          </a:p>
        </p:txBody>
      </p:sp>
    </p:spTree>
    <p:extLst>
      <p:ext uri="{BB962C8B-B14F-4D97-AF65-F5344CB8AC3E}">
        <p14:creationId xmlns:p14="http://schemas.microsoft.com/office/powerpoint/2010/main" val="290352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AE14-7262-BD5E-CABB-8A5D2325D9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25E19E-B6D5-B4BE-3DF8-0ABBE267BBC8}"/>
              </a:ext>
            </a:extLst>
          </p:cNvPr>
          <p:cNvSpPr>
            <a:spLocks noGrp="1"/>
          </p:cNvSpPr>
          <p:nvPr>
            <p:ph type="dt" sz="half" idx="10"/>
          </p:nvPr>
        </p:nvSpPr>
        <p:spPr/>
        <p:txBody>
          <a:bodyPr/>
          <a:lstStyle/>
          <a:p>
            <a:fld id="{CA30BEE6-ADAA-44CD-91CB-BE866F58BEB8}" type="datetimeFigureOut">
              <a:rPr lang="en-US" smtClean="0"/>
              <a:t>8/15/2023</a:t>
            </a:fld>
            <a:endParaRPr lang="en-US"/>
          </a:p>
        </p:txBody>
      </p:sp>
      <p:sp>
        <p:nvSpPr>
          <p:cNvPr id="4" name="Footer Placeholder 3">
            <a:extLst>
              <a:ext uri="{FF2B5EF4-FFF2-40B4-BE49-F238E27FC236}">
                <a16:creationId xmlns:a16="http://schemas.microsoft.com/office/drawing/2014/main" id="{C25E7F31-C76A-61E4-72E0-96A6E91EDC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83639D-5970-47B7-392A-FD73F64F7C67}"/>
              </a:ext>
            </a:extLst>
          </p:cNvPr>
          <p:cNvSpPr>
            <a:spLocks noGrp="1"/>
          </p:cNvSpPr>
          <p:nvPr>
            <p:ph type="sldNum" sz="quarter" idx="12"/>
          </p:nvPr>
        </p:nvSpPr>
        <p:spPr/>
        <p:txBody>
          <a:bodyPr/>
          <a:lstStyle/>
          <a:p>
            <a:fld id="{D7DA3A9E-F211-4B57-A0A0-18E4562D7370}" type="slidenum">
              <a:rPr lang="en-US" smtClean="0"/>
              <a:t>‹#›</a:t>
            </a:fld>
            <a:endParaRPr lang="en-US"/>
          </a:p>
        </p:txBody>
      </p:sp>
    </p:spTree>
    <p:extLst>
      <p:ext uri="{BB962C8B-B14F-4D97-AF65-F5344CB8AC3E}">
        <p14:creationId xmlns:p14="http://schemas.microsoft.com/office/powerpoint/2010/main" val="4289810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6C13A6-5429-0A83-2756-DFE48B3ACE33}"/>
              </a:ext>
            </a:extLst>
          </p:cNvPr>
          <p:cNvSpPr>
            <a:spLocks noGrp="1"/>
          </p:cNvSpPr>
          <p:nvPr>
            <p:ph type="dt" sz="half" idx="10"/>
          </p:nvPr>
        </p:nvSpPr>
        <p:spPr/>
        <p:txBody>
          <a:bodyPr/>
          <a:lstStyle/>
          <a:p>
            <a:fld id="{CA30BEE6-ADAA-44CD-91CB-BE866F58BEB8}" type="datetimeFigureOut">
              <a:rPr lang="en-US" smtClean="0"/>
              <a:t>8/15/2023</a:t>
            </a:fld>
            <a:endParaRPr lang="en-US"/>
          </a:p>
        </p:txBody>
      </p:sp>
      <p:sp>
        <p:nvSpPr>
          <p:cNvPr id="3" name="Footer Placeholder 2">
            <a:extLst>
              <a:ext uri="{FF2B5EF4-FFF2-40B4-BE49-F238E27FC236}">
                <a16:creationId xmlns:a16="http://schemas.microsoft.com/office/drawing/2014/main" id="{5DD4BFF4-E26C-E444-63F7-43FD5FB4F1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15B0B-8529-5D74-45BA-5BE80B2724ED}"/>
              </a:ext>
            </a:extLst>
          </p:cNvPr>
          <p:cNvSpPr>
            <a:spLocks noGrp="1"/>
          </p:cNvSpPr>
          <p:nvPr>
            <p:ph type="sldNum" sz="quarter" idx="12"/>
          </p:nvPr>
        </p:nvSpPr>
        <p:spPr/>
        <p:txBody>
          <a:bodyPr/>
          <a:lstStyle/>
          <a:p>
            <a:fld id="{D7DA3A9E-F211-4B57-A0A0-18E4562D7370}" type="slidenum">
              <a:rPr lang="en-US" smtClean="0"/>
              <a:t>‹#›</a:t>
            </a:fld>
            <a:endParaRPr lang="en-US"/>
          </a:p>
        </p:txBody>
      </p:sp>
    </p:spTree>
    <p:extLst>
      <p:ext uri="{BB962C8B-B14F-4D97-AF65-F5344CB8AC3E}">
        <p14:creationId xmlns:p14="http://schemas.microsoft.com/office/powerpoint/2010/main" val="188436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E688-D82E-8F52-C823-4FF3581EBE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6D5BCB-2517-93BA-CDD8-020FF4D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7D12FB-661A-4FF0-5956-29A5566AB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6E24BC-7BB6-144A-456E-A3B8A6DEBE19}"/>
              </a:ext>
            </a:extLst>
          </p:cNvPr>
          <p:cNvSpPr>
            <a:spLocks noGrp="1"/>
          </p:cNvSpPr>
          <p:nvPr>
            <p:ph type="dt" sz="half" idx="10"/>
          </p:nvPr>
        </p:nvSpPr>
        <p:spPr/>
        <p:txBody>
          <a:bodyPr/>
          <a:lstStyle/>
          <a:p>
            <a:fld id="{CA30BEE6-ADAA-44CD-91CB-BE866F58BEB8}" type="datetimeFigureOut">
              <a:rPr lang="en-US" smtClean="0"/>
              <a:t>8/15/2023</a:t>
            </a:fld>
            <a:endParaRPr lang="en-US"/>
          </a:p>
        </p:txBody>
      </p:sp>
      <p:sp>
        <p:nvSpPr>
          <p:cNvPr id="6" name="Footer Placeholder 5">
            <a:extLst>
              <a:ext uri="{FF2B5EF4-FFF2-40B4-BE49-F238E27FC236}">
                <a16:creationId xmlns:a16="http://schemas.microsoft.com/office/drawing/2014/main" id="{4E868405-49AF-6613-961B-C01F3ED25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6A846-C83B-58D3-9662-70FA05F5E6D7}"/>
              </a:ext>
            </a:extLst>
          </p:cNvPr>
          <p:cNvSpPr>
            <a:spLocks noGrp="1"/>
          </p:cNvSpPr>
          <p:nvPr>
            <p:ph type="sldNum" sz="quarter" idx="12"/>
          </p:nvPr>
        </p:nvSpPr>
        <p:spPr/>
        <p:txBody>
          <a:bodyPr/>
          <a:lstStyle/>
          <a:p>
            <a:fld id="{D7DA3A9E-F211-4B57-A0A0-18E4562D7370}" type="slidenum">
              <a:rPr lang="en-US" smtClean="0"/>
              <a:t>‹#›</a:t>
            </a:fld>
            <a:endParaRPr lang="en-US"/>
          </a:p>
        </p:txBody>
      </p:sp>
    </p:spTree>
    <p:extLst>
      <p:ext uri="{BB962C8B-B14F-4D97-AF65-F5344CB8AC3E}">
        <p14:creationId xmlns:p14="http://schemas.microsoft.com/office/powerpoint/2010/main" val="1825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087D-4889-EEAD-385F-697BD6B30B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A758A-93E3-85F5-A69A-A9593E1D4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808AAA-2251-89ED-6C9B-3CF3FE40C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7707D-195B-9F12-9804-9CF8481F59E2}"/>
              </a:ext>
            </a:extLst>
          </p:cNvPr>
          <p:cNvSpPr>
            <a:spLocks noGrp="1"/>
          </p:cNvSpPr>
          <p:nvPr>
            <p:ph type="dt" sz="half" idx="10"/>
          </p:nvPr>
        </p:nvSpPr>
        <p:spPr/>
        <p:txBody>
          <a:bodyPr/>
          <a:lstStyle/>
          <a:p>
            <a:fld id="{CA30BEE6-ADAA-44CD-91CB-BE866F58BEB8}" type="datetimeFigureOut">
              <a:rPr lang="en-US" smtClean="0"/>
              <a:t>8/15/2023</a:t>
            </a:fld>
            <a:endParaRPr lang="en-US"/>
          </a:p>
        </p:txBody>
      </p:sp>
      <p:sp>
        <p:nvSpPr>
          <p:cNvPr id="6" name="Footer Placeholder 5">
            <a:extLst>
              <a:ext uri="{FF2B5EF4-FFF2-40B4-BE49-F238E27FC236}">
                <a16:creationId xmlns:a16="http://schemas.microsoft.com/office/drawing/2014/main" id="{BAD063B4-11C0-79FF-2A74-2D728C72D6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72EE6-7478-0D68-1952-87A4C1B83697}"/>
              </a:ext>
            </a:extLst>
          </p:cNvPr>
          <p:cNvSpPr>
            <a:spLocks noGrp="1"/>
          </p:cNvSpPr>
          <p:nvPr>
            <p:ph type="sldNum" sz="quarter" idx="12"/>
          </p:nvPr>
        </p:nvSpPr>
        <p:spPr/>
        <p:txBody>
          <a:bodyPr/>
          <a:lstStyle/>
          <a:p>
            <a:fld id="{D7DA3A9E-F211-4B57-A0A0-18E4562D7370}" type="slidenum">
              <a:rPr lang="en-US" smtClean="0"/>
              <a:t>‹#›</a:t>
            </a:fld>
            <a:endParaRPr lang="en-US"/>
          </a:p>
        </p:txBody>
      </p:sp>
    </p:spTree>
    <p:extLst>
      <p:ext uri="{BB962C8B-B14F-4D97-AF65-F5344CB8AC3E}">
        <p14:creationId xmlns:p14="http://schemas.microsoft.com/office/powerpoint/2010/main" val="1385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7B21B-32A2-0443-D5EA-89BEB0930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2E8E2F-8249-9EBD-B1AA-EE2CF5013A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10F7A-5D28-71BB-8F9E-639FCFE11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0BEE6-ADAA-44CD-91CB-BE866F58BEB8}" type="datetimeFigureOut">
              <a:rPr lang="en-US" smtClean="0"/>
              <a:t>8/15/2023</a:t>
            </a:fld>
            <a:endParaRPr lang="en-US"/>
          </a:p>
        </p:txBody>
      </p:sp>
      <p:sp>
        <p:nvSpPr>
          <p:cNvPr id="5" name="Footer Placeholder 4">
            <a:extLst>
              <a:ext uri="{FF2B5EF4-FFF2-40B4-BE49-F238E27FC236}">
                <a16:creationId xmlns:a16="http://schemas.microsoft.com/office/drawing/2014/main" id="{63082B41-2732-31A9-DEFB-7EFB228F3D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9E43C7-4F95-9C1E-BCA3-B98BF1F69F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A3A9E-F211-4B57-A0A0-18E4562D7370}" type="slidenum">
              <a:rPr lang="en-US" smtClean="0"/>
              <a:t>‹#›</a:t>
            </a:fld>
            <a:endParaRPr lang="en-US"/>
          </a:p>
        </p:txBody>
      </p:sp>
    </p:spTree>
    <p:extLst>
      <p:ext uri="{BB962C8B-B14F-4D97-AF65-F5344CB8AC3E}">
        <p14:creationId xmlns:p14="http://schemas.microsoft.com/office/powerpoint/2010/main" val="42594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52" name="Group 351" hidden="1"/>
          <p:cNvGrpSpPr/>
          <p:nvPr userDrawn="1"/>
        </p:nvGrpSpPr>
        <p:grpSpPr>
          <a:xfrm>
            <a:off x="-3796121" y="1573213"/>
            <a:ext cx="19784244"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984941" y="108714"/>
            <a:ext cx="11207058" cy="770656"/>
          </a:xfrm>
          <a:prstGeom prst="rect">
            <a:avLst/>
          </a:prstGeom>
        </p:spPr>
        <p:txBody>
          <a:bodyPr vert="horz" lIns="91440" tIns="45720" rIns="91440" bIns="45720" rtlCol="0" anchor="t" anchorCtr="0">
            <a:normAutofit/>
          </a:bodyPr>
          <a:lstStyle/>
          <a:p>
            <a:r>
              <a:rPr lang="en-US"/>
              <a:t>Click to edit Master title style</a:t>
            </a:r>
            <a:br>
              <a:rPr lang="en-US"/>
            </a:br>
            <a:r>
              <a:rPr lang="en-US" sz="2400">
                <a:solidFill>
                  <a:schemeClr val="bg1">
                    <a:lumMod val="50000"/>
                  </a:schemeClr>
                </a:solidFill>
              </a:rPr>
              <a:t>Master sub–title style</a:t>
            </a:r>
            <a:endParaRPr lang="en-US"/>
          </a:p>
        </p:txBody>
      </p:sp>
      <p:sp>
        <p:nvSpPr>
          <p:cNvPr id="6" name="Slide Number Placeholder 5"/>
          <p:cNvSpPr>
            <a:spLocks noGrp="1"/>
          </p:cNvSpPr>
          <p:nvPr userDrawn="1">
            <p:ph type="sldNum" sz="quarter" idx="4"/>
          </p:nvPr>
        </p:nvSpPr>
        <p:spPr>
          <a:xfrm>
            <a:off x="5334000" y="6750278"/>
            <a:ext cx="1524000" cy="107722"/>
          </a:xfrm>
          <a:prstGeom prst="rect">
            <a:avLst/>
          </a:prstGeom>
        </p:spPr>
        <p:txBody>
          <a:bodyPr vert="horz" lIns="0" tIns="0" rIns="0" bIns="0" rtlCol="0" anchor="ctr">
            <a:spAutoFit/>
          </a:bodyPr>
          <a:lstStyle>
            <a:lvl1pPr algn="ctr" rtl="0" eaLnBrk="1" fontAlgn="auto"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stStyle>
          <a:p>
            <a:pPr defTabSz="457200">
              <a:defRPr/>
            </a:pPr>
            <a:fld id="{E82CFA9B-4785-4222-B2D1-FB953FCA43F9}" type="slidenum">
              <a:rPr lang="en-US" smtClean="0">
                <a:solidFill>
                  <a:prstClr val="black"/>
                </a:solidFill>
              </a:rPr>
              <a:pPr defTabSz="457200">
                <a:defRPr/>
              </a:pPr>
              <a:t>‹#›</a:t>
            </a:fld>
            <a:endParaRPr lang="en-US">
              <a:solidFill>
                <a:prstClr val="black"/>
              </a:solidFill>
            </a:endParaRPr>
          </a:p>
        </p:txBody>
      </p:sp>
      <p:sp>
        <p:nvSpPr>
          <p:cNvPr id="8" name="Classification bottom"/>
          <p:cNvSpPr txBox="1"/>
          <p:nvPr userDrawn="1"/>
        </p:nvSpPr>
        <p:spPr bwMode="black">
          <a:xfrm>
            <a:off x="5303520" y="0"/>
            <a:ext cx="158496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600" cap="none" spc="0" normalizeH="0" baseline="0" noProof="0">
                <a:ln>
                  <a:noFill/>
                </a:ln>
                <a:solidFill>
                  <a:prstClr val="black"/>
                </a:solidFill>
                <a:effectLst/>
                <a:uLnTx/>
                <a:uFillTx/>
                <a:latin typeface="Arial" panose="020B0604020202020204"/>
                <a:ea typeface="+mn-ea"/>
                <a:cs typeface="Arial" panose="020B0604020202020204" pitchFamily="34" charset="0"/>
              </a:rPr>
              <a:t>UNCLASSIFIED</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12325459" y="3129388"/>
            <a:ext cx="7568292"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12325460" y="4014578"/>
            <a:ext cx="5377472"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12325459" y="4899768"/>
            <a:ext cx="3087068"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12325460" y="5784958"/>
            <a:ext cx="5178307"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3585634" y="1409700"/>
            <a:ext cx="19363267"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3" name="Picture 32">
            <a:extLst>
              <a:ext uri="{FF2B5EF4-FFF2-40B4-BE49-F238E27FC236}">
                <a16:creationId xmlns:a16="http://schemas.microsoft.com/office/drawing/2014/main" id="{A6FFE7DE-F972-1FBB-F8FC-760E69C215BD}"/>
              </a:ext>
            </a:extLst>
          </p:cNvPr>
          <p:cNvPicPr>
            <a:picLocks noChangeAspect="1"/>
          </p:cNvPicPr>
          <p:nvPr userDrawn="1"/>
        </p:nvPicPr>
        <p:blipFill>
          <a:blip r:embed="rId7"/>
          <a:stretch>
            <a:fillRect/>
          </a:stretch>
        </p:blipFill>
        <p:spPr>
          <a:xfrm>
            <a:off x="10661877" y="5956453"/>
            <a:ext cx="1554480" cy="927867"/>
          </a:xfrm>
          <a:prstGeom prst="rect">
            <a:avLst/>
          </a:prstGeom>
        </p:spPr>
      </p:pic>
      <p:grpSp>
        <p:nvGrpSpPr>
          <p:cNvPr id="4" name="Group 3">
            <a:extLst>
              <a:ext uri="{FF2B5EF4-FFF2-40B4-BE49-F238E27FC236}">
                <a16:creationId xmlns:a16="http://schemas.microsoft.com/office/drawing/2014/main" id="{7A986E22-5DA2-8211-8672-8F85D3628587}"/>
              </a:ext>
            </a:extLst>
          </p:cNvPr>
          <p:cNvGrpSpPr>
            <a:grpSpLocks noChangeAspect="1"/>
          </p:cNvGrpSpPr>
          <p:nvPr userDrawn="1"/>
        </p:nvGrpSpPr>
        <p:grpSpPr>
          <a:xfrm>
            <a:off x="11072" y="-2244"/>
            <a:ext cx="914400" cy="1092003"/>
            <a:chOff x="4039249" y="854771"/>
            <a:chExt cx="4321032" cy="5180773"/>
          </a:xfrm>
        </p:grpSpPr>
        <p:sp>
          <p:nvSpPr>
            <p:cNvPr id="5" name="Rectangle 4">
              <a:extLst>
                <a:ext uri="{FF2B5EF4-FFF2-40B4-BE49-F238E27FC236}">
                  <a16:creationId xmlns:a16="http://schemas.microsoft.com/office/drawing/2014/main" id="{AD7875EF-0F82-D08B-16FD-A237A77AC96D}"/>
                </a:ext>
              </a:extLst>
            </p:cNvPr>
            <p:cNvSpPr/>
            <p:nvPr userDrawn="1"/>
          </p:nvSpPr>
          <p:spPr>
            <a:xfrm>
              <a:off x="4039249" y="854771"/>
              <a:ext cx="4321032" cy="5180773"/>
            </a:xfrm>
            <a:prstGeom prst="rect">
              <a:avLst/>
            </a:prstGeom>
            <a:gradFill>
              <a:gsLst>
                <a:gs pos="0">
                  <a:srgbClr val="221F20">
                    <a:lumMod val="50000"/>
                    <a:lumOff val="50000"/>
                  </a:srgbClr>
                </a:gs>
                <a:gs pos="60000">
                  <a:srgbClr val="221F20"/>
                </a:gs>
                <a:gs pos="25000">
                  <a:srgbClr val="221F20">
                    <a:lumMod val="85000"/>
                    <a:lumOff val="1500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69E3AAA1-F6A5-AC8A-5334-8AF5119AA01A}"/>
                </a:ext>
              </a:extLst>
            </p:cNvPr>
            <p:cNvSpPr/>
            <p:nvPr/>
          </p:nvSpPr>
          <p:spPr>
            <a:xfrm>
              <a:off x="4546225" y="4959667"/>
              <a:ext cx="3311842" cy="534352"/>
            </a:xfrm>
            <a:custGeom>
              <a:avLst/>
              <a:gdLst>
                <a:gd name="connsiteX0" fmla="*/ 269558 w 3311842"/>
                <a:gd name="connsiteY0" fmla="*/ 0 h 534352"/>
                <a:gd name="connsiteX1" fmla="*/ 385763 w 3311842"/>
                <a:gd name="connsiteY1" fmla="*/ 0 h 534352"/>
                <a:gd name="connsiteX2" fmla="*/ 385763 w 3311842"/>
                <a:gd name="connsiteY2" fmla="*/ 422910 h 534352"/>
                <a:gd name="connsiteX3" fmla="*/ 265748 w 3311842"/>
                <a:gd name="connsiteY3" fmla="*/ 534352 h 534352"/>
                <a:gd name="connsiteX4" fmla="*/ 120015 w 3311842"/>
                <a:gd name="connsiteY4" fmla="*/ 534352 h 534352"/>
                <a:gd name="connsiteX5" fmla="*/ 0 w 3311842"/>
                <a:gd name="connsiteY5" fmla="*/ 422910 h 534352"/>
                <a:gd name="connsiteX6" fmla="*/ 0 w 3311842"/>
                <a:gd name="connsiteY6" fmla="*/ 0 h 534352"/>
                <a:gd name="connsiteX7" fmla="*/ 118110 w 3311842"/>
                <a:gd name="connsiteY7" fmla="*/ 0 h 534352"/>
                <a:gd name="connsiteX8" fmla="*/ 118110 w 3311842"/>
                <a:gd name="connsiteY8" fmla="*/ 406717 h 534352"/>
                <a:gd name="connsiteX9" fmla="*/ 136208 w 3311842"/>
                <a:gd name="connsiteY9" fmla="*/ 424815 h 534352"/>
                <a:gd name="connsiteX10" fmla="*/ 252413 w 3311842"/>
                <a:gd name="connsiteY10" fmla="*/ 424815 h 534352"/>
                <a:gd name="connsiteX11" fmla="*/ 270510 w 3311842"/>
                <a:gd name="connsiteY11" fmla="*/ 406717 h 534352"/>
                <a:gd name="connsiteX12" fmla="*/ 270510 w 3311842"/>
                <a:gd name="connsiteY12" fmla="*/ 0 h 534352"/>
                <a:gd name="connsiteX13" fmla="*/ 433388 w 3311842"/>
                <a:gd name="connsiteY13" fmla="*/ 416242 h 534352"/>
                <a:gd name="connsiteX14" fmla="*/ 549593 w 3311842"/>
                <a:gd name="connsiteY14" fmla="*/ 416242 h 534352"/>
                <a:gd name="connsiteX15" fmla="*/ 549593 w 3311842"/>
                <a:gd name="connsiteY15" fmla="*/ 534352 h 534352"/>
                <a:gd name="connsiteX16" fmla="*/ 433388 w 3311842"/>
                <a:gd name="connsiteY16" fmla="*/ 534352 h 534352"/>
                <a:gd name="connsiteX17" fmla="*/ 433388 w 3311842"/>
                <a:gd name="connsiteY17" fmla="*/ 416242 h 534352"/>
                <a:gd name="connsiteX18" fmla="*/ 598170 w 3311842"/>
                <a:gd name="connsiteY18" fmla="*/ 98107 h 534352"/>
                <a:gd name="connsiteX19" fmla="*/ 702945 w 3311842"/>
                <a:gd name="connsiteY19" fmla="*/ 0 h 534352"/>
                <a:gd name="connsiteX20" fmla="*/ 871538 w 3311842"/>
                <a:gd name="connsiteY20" fmla="*/ 0 h 534352"/>
                <a:gd name="connsiteX21" fmla="*/ 976313 w 3311842"/>
                <a:gd name="connsiteY21" fmla="*/ 98107 h 534352"/>
                <a:gd name="connsiteX22" fmla="*/ 976313 w 3311842"/>
                <a:gd name="connsiteY22" fmla="*/ 176213 h 534352"/>
                <a:gd name="connsiteX23" fmla="*/ 862965 w 3311842"/>
                <a:gd name="connsiteY23" fmla="*/ 176213 h 534352"/>
                <a:gd name="connsiteX24" fmla="*/ 862965 w 3311842"/>
                <a:gd name="connsiteY24" fmla="*/ 120967 h 534352"/>
                <a:gd name="connsiteX25" fmla="*/ 844868 w 3311842"/>
                <a:gd name="connsiteY25" fmla="*/ 102870 h 534352"/>
                <a:gd name="connsiteX26" fmla="*/ 729615 w 3311842"/>
                <a:gd name="connsiteY26" fmla="*/ 102870 h 534352"/>
                <a:gd name="connsiteX27" fmla="*/ 711518 w 3311842"/>
                <a:gd name="connsiteY27" fmla="*/ 120967 h 534352"/>
                <a:gd name="connsiteX28" fmla="*/ 711518 w 3311842"/>
                <a:gd name="connsiteY28" fmla="*/ 170497 h 534352"/>
                <a:gd name="connsiteX29" fmla="*/ 727710 w 3311842"/>
                <a:gd name="connsiteY29" fmla="*/ 189547 h 534352"/>
                <a:gd name="connsiteX30" fmla="*/ 902018 w 3311842"/>
                <a:gd name="connsiteY30" fmla="*/ 240982 h 534352"/>
                <a:gd name="connsiteX31" fmla="*/ 976313 w 3311842"/>
                <a:gd name="connsiteY31" fmla="*/ 346710 h 534352"/>
                <a:gd name="connsiteX32" fmla="*/ 976313 w 3311842"/>
                <a:gd name="connsiteY32" fmla="*/ 436245 h 534352"/>
                <a:gd name="connsiteX33" fmla="*/ 872490 w 3311842"/>
                <a:gd name="connsiteY33" fmla="*/ 534352 h 534352"/>
                <a:gd name="connsiteX34" fmla="*/ 701040 w 3311842"/>
                <a:gd name="connsiteY34" fmla="*/ 534352 h 534352"/>
                <a:gd name="connsiteX35" fmla="*/ 597218 w 3311842"/>
                <a:gd name="connsiteY35" fmla="*/ 436245 h 534352"/>
                <a:gd name="connsiteX36" fmla="*/ 597218 w 3311842"/>
                <a:gd name="connsiteY36" fmla="*/ 349567 h 534352"/>
                <a:gd name="connsiteX37" fmla="*/ 709613 w 3311842"/>
                <a:gd name="connsiteY37" fmla="*/ 349567 h 534352"/>
                <a:gd name="connsiteX38" fmla="*/ 709613 w 3311842"/>
                <a:gd name="connsiteY38" fmla="*/ 413385 h 534352"/>
                <a:gd name="connsiteX39" fmla="*/ 727710 w 3311842"/>
                <a:gd name="connsiteY39" fmla="*/ 431482 h 534352"/>
                <a:gd name="connsiteX40" fmla="*/ 843915 w 3311842"/>
                <a:gd name="connsiteY40" fmla="*/ 431482 h 534352"/>
                <a:gd name="connsiteX41" fmla="*/ 862013 w 3311842"/>
                <a:gd name="connsiteY41" fmla="*/ 413385 h 534352"/>
                <a:gd name="connsiteX42" fmla="*/ 862013 w 3311842"/>
                <a:gd name="connsiteY42" fmla="*/ 358140 h 534352"/>
                <a:gd name="connsiteX43" fmla="*/ 845820 w 3311842"/>
                <a:gd name="connsiteY43" fmla="*/ 340042 h 534352"/>
                <a:gd name="connsiteX44" fmla="*/ 671513 w 3311842"/>
                <a:gd name="connsiteY44" fmla="*/ 288607 h 534352"/>
                <a:gd name="connsiteX45" fmla="*/ 597218 w 3311842"/>
                <a:gd name="connsiteY45" fmla="*/ 182880 h 534352"/>
                <a:gd name="connsiteX46" fmla="*/ 598170 w 3311842"/>
                <a:gd name="connsiteY46" fmla="*/ 98107 h 534352"/>
                <a:gd name="connsiteX47" fmla="*/ 598170 w 3311842"/>
                <a:gd name="connsiteY47" fmla="*/ 98107 h 534352"/>
                <a:gd name="connsiteX48" fmla="*/ 1023938 w 3311842"/>
                <a:gd name="connsiteY48" fmla="*/ 416242 h 534352"/>
                <a:gd name="connsiteX49" fmla="*/ 1140143 w 3311842"/>
                <a:gd name="connsiteY49" fmla="*/ 416242 h 534352"/>
                <a:gd name="connsiteX50" fmla="*/ 1140143 w 3311842"/>
                <a:gd name="connsiteY50" fmla="*/ 534352 h 534352"/>
                <a:gd name="connsiteX51" fmla="*/ 1023938 w 3311842"/>
                <a:gd name="connsiteY51" fmla="*/ 534352 h 534352"/>
                <a:gd name="connsiteX52" fmla="*/ 1023938 w 3311842"/>
                <a:gd name="connsiteY52" fmla="*/ 416242 h 534352"/>
                <a:gd name="connsiteX53" fmla="*/ 1626870 w 3311842"/>
                <a:gd name="connsiteY53" fmla="*/ 444817 h 534352"/>
                <a:gd name="connsiteX54" fmla="*/ 1439228 w 3311842"/>
                <a:gd name="connsiteY54" fmla="*/ 444817 h 534352"/>
                <a:gd name="connsiteX55" fmla="*/ 1414463 w 3311842"/>
                <a:gd name="connsiteY55" fmla="*/ 534352 h 534352"/>
                <a:gd name="connsiteX56" fmla="*/ 1293495 w 3311842"/>
                <a:gd name="connsiteY56" fmla="*/ 534352 h 534352"/>
                <a:gd name="connsiteX57" fmla="*/ 1453515 w 3311842"/>
                <a:gd name="connsiteY57" fmla="*/ 0 h 534352"/>
                <a:gd name="connsiteX58" fmla="*/ 1622108 w 3311842"/>
                <a:gd name="connsiteY58" fmla="*/ 0 h 534352"/>
                <a:gd name="connsiteX59" fmla="*/ 1775460 w 3311842"/>
                <a:gd name="connsiteY59" fmla="*/ 534352 h 534352"/>
                <a:gd name="connsiteX60" fmla="*/ 1652588 w 3311842"/>
                <a:gd name="connsiteY60" fmla="*/ 534352 h 534352"/>
                <a:gd name="connsiteX61" fmla="*/ 1626870 w 3311842"/>
                <a:gd name="connsiteY61" fmla="*/ 444817 h 534352"/>
                <a:gd name="connsiteX62" fmla="*/ 1626870 w 3311842"/>
                <a:gd name="connsiteY62" fmla="*/ 444817 h 534352"/>
                <a:gd name="connsiteX63" fmla="*/ 1598295 w 3311842"/>
                <a:gd name="connsiteY63" fmla="*/ 341947 h 534352"/>
                <a:gd name="connsiteX64" fmla="*/ 1533525 w 3311842"/>
                <a:gd name="connsiteY64" fmla="*/ 104775 h 534352"/>
                <a:gd name="connsiteX65" fmla="*/ 1467803 w 3311842"/>
                <a:gd name="connsiteY65" fmla="*/ 341947 h 534352"/>
                <a:gd name="connsiteX66" fmla="*/ 1598295 w 3311842"/>
                <a:gd name="connsiteY66" fmla="*/ 341947 h 534352"/>
                <a:gd name="connsiteX67" fmla="*/ 1598295 w 3311842"/>
                <a:gd name="connsiteY67" fmla="*/ 341947 h 534352"/>
                <a:gd name="connsiteX68" fmla="*/ 2172653 w 3311842"/>
                <a:gd name="connsiteY68" fmla="*/ 313372 h 534352"/>
                <a:gd name="connsiteX69" fmla="*/ 2144078 w 3311842"/>
                <a:gd name="connsiteY69" fmla="*/ 337185 h 534352"/>
                <a:gd name="connsiteX70" fmla="*/ 2238375 w 3311842"/>
                <a:gd name="connsiteY70" fmla="*/ 534352 h 534352"/>
                <a:gd name="connsiteX71" fmla="*/ 2108835 w 3311842"/>
                <a:gd name="connsiteY71" fmla="*/ 534352 h 534352"/>
                <a:gd name="connsiteX72" fmla="*/ 2025015 w 3311842"/>
                <a:gd name="connsiteY72" fmla="*/ 351472 h 534352"/>
                <a:gd name="connsiteX73" fmla="*/ 1947863 w 3311842"/>
                <a:gd name="connsiteY73" fmla="*/ 351472 h 534352"/>
                <a:gd name="connsiteX74" fmla="*/ 1947863 w 3311842"/>
                <a:gd name="connsiteY74" fmla="*/ 534352 h 534352"/>
                <a:gd name="connsiteX75" fmla="*/ 1829753 w 3311842"/>
                <a:gd name="connsiteY75" fmla="*/ 534352 h 534352"/>
                <a:gd name="connsiteX76" fmla="*/ 1829753 w 3311842"/>
                <a:gd name="connsiteY76" fmla="*/ 0 h 534352"/>
                <a:gd name="connsiteX77" fmla="*/ 2100263 w 3311842"/>
                <a:gd name="connsiteY77" fmla="*/ 0 h 534352"/>
                <a:gd name="connsiteX78" fmla="*/ 2213610 w 3311842"/>
                <a:gd name="connsiteY78" fmla="*/ 101917 h 534352"/>
                <a:gd name="connsiteX79" fmla="*/ 2213610 w 3311842"/>
                <a:gd name="connsiteY79" fmla="*/ 206692 h 534352"/>
                <a:gd name="connsiteX80" fmla="*/ 2172653 w 3311842"/>
                <a:gd name="connsiteY80" fmla="*/ 313372 h 534352"/>
                <a:gd name="connsiteX81" fmla="*/ 2172653 w 3311842"/>
                <a:gd name="connsiteY81" fmla="*/ 313372 h 534352"/>
                <a:gd name="connsiteX82" fmla="*/ 2097405 w 3311842"/>
                <a:gd name="connsiteY82" fmla="*/ 231457 h 534352"/>
                <a:gd name="connsiteX83" fmla="*/ 2097405 w 3311842"/>
                <a:gd name="connsiteY83" fmla="*/ 125730 h 534352"/>
                <a:gd name="connsiteX84" fmla="*/ 2079308 w 3311842"/>
                <a:gd name="connsiteY84" fmla="*/ 107632 h 534352"/>
                <a:gd name="connsiteX85" fmla="*/ 1948815 w 3311842"/>
                <a:gd name="connsiteY85" fmla="*/ 107632 h 534352"/>
                <a:gd name="connsiteX86" fmla="*/ 1948815 w 3311842"/>
                <a:gd name="connsiteY86" fmla="*/ 248602 h 534352"/>
                <a:gd name="connsiteX87" fmla="*/ 2079308 w 3311842"/>
                <a:gd name="connsiteY87" fmla="*/ 248602 h 534352"/>
                <a:gd name="connsiteX88" fmla="*/ 2097405 w 3311842"/>
                <a:gd name="connsiteY88" fmla="*/ 231457 h 534352"/>
                <a:gd name="connsiteX89" fmla="*/ 2097405 w 3311842"/>
                <a:gd name="connsiteY89" fmla="*/ 231457 h 534352"/>
                <a:gd name="connsiteX90" fmla="*/ 2636520 w 3311842"/>
                <a:gd name="connsiteY90" fmla="*/ 0 h 534352"/>
                <a:gd name="connsiteX91" fmla="*/ 2787968 w 3311842"/>
                <a:gd name="connsiteY91" fmla="*/ 0 h 534352"/>
                <a:gd name="connsiteX92" fmla="*/ 2787968 w 3311842"/>
                <a:gd name="connsiteY92" fmla="*/ 534352 h 534352"/>
                <a:gd name="connsiteX93" fmla="*/ 2675573 w 3311842"/>
                <a:gd name="connsiteY93" fmla="*/ 534352 h 534352"/>
                <a:gd name="connsiteX94" fmla="*/ 2675573 w 3311842"/>
                <a:gd name="connsiteY94" fmla="*/ 200977 h 534352"/>
                <a:gd name="connsiteX95" fmla="*/ 2560320 w 3311842"/>
                <a:gd name="connsiteY95" fmla="*/ 534352 h 534352"/>
                <a:gd name="connsiteX96" fmla="*/ 2526983 w 3311842"/>
                <a:gd name="connsiteY96" fmla="*/ 534352 h 534352"/>
                <a:gd name="connsiteX97" fmla="*/ 2411730 w 3311842"/>
                <a:gd name="connsiteY97" fmla="*/ 200977 h 534352"/>
                <a:gd name="connsiteX98" fmla="*/ 2411730 w 3311842"/>
                <a:gd name="connsiteY98" fmla="*/ 534352 h 534352"/>
                <a:gd name="connsiteX99" fmla="*/ 2303145 w 3311842"/>
                <a:gd name="connsiteY99" fmla="*/ 534352 h 534352"/>
                <a:gd name="connsiteX100" fmla="*/ 2303145 w 3311842"/>
                <a:gd name="connsiteY100" fmla="*/ 0 h 534352"/>
                <a:gd name="connsiteX101" fmla="*/ 2454593 w 3311842"/>
                <a:gd name="connsiteY101" fmla="*/ 0 h 534352"/>
                <a:gd name="connsiteX102" fmla="*/ 2546033 w 3311842"/>
                <a:gd name="connsiteY102" fmla="*/ 289560 h 534352"/>
                <a:gd name="connsiteX103" fmla="*/ 2636520 w 3311842"/>
                <a:gd name="connsiteY103" fmla="*/ 0 h 534352"/>
                <a:gd name="connsiteX104" fmla="*/ 2636520 w 3311842"/>
                <a:gd name="connsiteY104" fmla="*/ 0 h 534352"/>
                <a:gd name="connsiteX105" fmla="*/ 3311843 w 3311842"/>
                <a:gd name="connsiteY105" fmla="*/ 0 h 534352"/>
                <a:gd name="connsiteX106" fmla="*/ 3131820 w 3311842"/>
                <a:gd name="connsiteY106" fmla="*/ 329565 h 534352"/>
                <a:gd name="connsiteX107" fmla="*/ 3131820 w 3311842"/>
                <a:gd name="connsiteY107" fmla="*/ 533400 h 534352"/>
                <a:gd name="connsiteX108" fmla="*/ 3013710 w 3311842"/>
                <a:gd name="connsiteY108" fmla="*/ 533400 h 534352"/>
                <a:gd name="connsiteX109" fmla="*/ 3013710 w 3311842"/>
                <a:gd name="connsiteY109" fmla="*/ 330517 h 534352"/>
                <a:gd name="connsiteX110" fmla="*/ 2838450 w 3311842"/>
                <a:gd name="connsiteY110" fmla="*/ 0 h 534352"/>
                <a:gd name="connsiteX111" fmla="*/ 2975610 w 3311842"/>
                <a:gd name="connsiteY111" fmla="*/ 0 h 534352"/>
                <a:gd name="connsiteX112" fmla="*/ 3077528 w 3311842"/>
                <a:gd name="connsiteY112" fmla="*/ 206692 h 534352"/>
                <a:gd name="connsiteX113" fmla="*/ 3178493 w 3311842"/>
                <a:gd name="connsiteY113" fmla="*/ 0 h 534352"/>
                <a:gd name="connsiteX114" fmla="*/ 3311843 w 3311842"/>
                <a:gd name="connsiteY114" fmla="*/ 0 h 534352"/>
                <a:gd name="connsiteX115" fmla="*/ 3311843 w 3311842"/>
                <a:gd name="connsiteY115" fmla="*/ 0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311842" h="534352">
                  <a:moveTo>
                    <a:pt x="269558" y="0"/>
                  </a:moveTo>
                  <a:lnTo>
                    <a:pt x="385763" y="0"/>
                  </a:lnTo>
                  <a:lnTo>
                    <a:pt x="385763" y="422910"/>
                  </a:lnTo>
                  <a:cubicBezTo>
                    <a:pt x="385763" y="492442"/>
                    <a:pt x="337185" y="534352"/>
                    <a:pt x="265748" y="534352"/>
                  </a:cubicBezTo>
                  <a:lnTo>
                    <a:pt x="120015" y="534352"/>
                  </a:lnTo>
                  <a:cubicBezTo>
                    <a:pt x="47625" y="534352"/>
                    <a:pt x="0" y="492442"/>
                    <a:pt x="0" y="422910"/>
                  </a:cubicBezTo>
                  <a:lnTo>
                    <a:pt x="0" y="0"/>
                  </a:lnTo>
                  <a:lnTo>
                    <a:pt x="118110" y="0"/>
                  </a:lnTo>
                  <a:lnTo>
                    <a:pt x="118110" y="406717"/>
                  </a:lnTo>
                  <a:cubicBezTo>
                    <a:pt x="118110" y="416242"/>
                    <a:pt x="125730" y="424815"/>
                    <a:pt x="136208" y="424815"/>
                  </a:cubicBezTo>
                  <a:lnTo>
                    <a:pt x="252413" y="424815"/>
                  </a:lnTo>
                  <a:cubicBezTo>
                    <a:pt x="261938" y="424815"/>
                    <a:pt x="270510" y="417195"/>
                    <a:pt x="270510" y="406717"/>
                  </a:cubicBezTo>
                  <a:lnTo>
                    <a:pt x="270510" y="0"/>
                  </a:lnTo>
                  <a:close/>
                  <a:moveTo>
                    <a:pt x="433388" y="416242"/>
                  </a:moveTo>
                  <a:lnTo>
                    <a:pt x="549593" y="416242"/>
                  </a:lnTo>
                  <a:lnTo>
                    <a:pt x="549593" y="534352"/>
                  </a:lnTo>
                  <a:lnTo>
                    <a:pt x="433388" y="534352"/>
                  </a:lnTo>
                  <a:lnTo>
                    <a:pt x="433388" y="416242"/>
                  </a:lnTo>
                  <a:close/>
                  <a:moveTo>
                    <a:pt x="598170" y="98107"/>
                  </a:moveTo>
                  <a:cubicBezTo>
                    <a:pt x="598170" y="41910"/>
                    <a:pt x="639128" y="0"/>
                    <a:pt x="702945" y="0"/>
                  </a:cubicBezTo>
                  <a:lnTo>
                    <a:pt x="871538" y="0"/>
                  </a:lnTo>
                  <a:cubicBezTo>
                    <a:pt x="935355" y="0"/>
                    <a:pt x="976313" y="41910"/>
                    <a:pt x="976313" y="98107"/>
                  </a:cubicBezTo>
                  <a:lnTo>
                    <a:pt x="976313" y="176213"/>
                  </a:lnTo>
                  <a:lnTo>
                    <a:pt x="862965" y="176213"/>
                  </a:lnTo>
                  <a:lnTo>
                    <a:pt x="862965" y="120967"/>
                  </a:lnTo>
                  <a:cubicBezTo>
                    <a:pt x="862965" y="111442"/>
                    <a:pt x="855345" y="102870"/>
                    <a:pt x="844868" y="102870"/>
                  </a:cubicBezTo>
                  <a:lnTo>
                    <a:pt x="729615" y="102870"/>
                  </a:lnTo>
                  <a:cubicBezTo>
                    <a:pt x="719138" y="102870"/>
                    <a:pt x="711518" y="110490"/>
                    <a:pt x="711518" y="120967"/>
                  </a:cubicBezTo>
                  <a:lnTo>
                    <a:pt x="711518" y="170497"/>
                  </a:lnTo>
                  <a:cubicBezTo>
                    <a:pt x="711518" y="178117"/>
                    <a:pt x="715328" y="185738"/>
                    <a:pt x="727710" y="189547"/>
                  </a:cubicBezTo>
                  <a:lnTo>
                    <a:pt x="902018" y="240982"/>
                  </a:lnTo>
                  <a:cubicBezTo>
                    <a:pt x="961073" y="258127"/>
                    <a:pt x="976313" y="284797"/>
                    <a:pt x="976313" y="346710"/>
                  </a:cubicBezTo>
                  <a:lnTo>
                    <a:pt x="976313" y="436245"/>
                  </a:lnTo>
                  <a:cubicBezTo>
                    <a:pt x="976313" y="491490"/>
                    <a:pt x="935355" y="534352"/>
                    <a:pt x="872490" y="534352"/>
                  </a:cubicBezTo>
                  <a:lnTo>
                    <a:pt x="701040" y="534352"/>
                  </a:lnTo>
                  <a:cubicBezTo>
                    <a:pt x="638175" y="534352"/>
                    <a:pt x="597218" y="491490"/>
                    <a:pt x="597218" y="436245"/>
                  </a:cubicBezTo>
                  <a:lnTo>
                    <a:pt x="597218" y="349567"/>
                  </a:lnTo>
                  <a:lnTo>
                    <a:pt x="709613" y="349567"/>
                  </a:lnTo>
                  <a:lnTo>
                    <a:pt x="709613" y="413385"/>
                  </a:lnTo>
                  <a:cubicBezTo>
                    <a:pt x="709613" y="422910"/>
                    <a:pt x="717233" y="431482"/>
                    <a:pt x="727710" y="431482"/>
                  </a:cubicBezTo>
                  <a:lnTo>
                    <a:pt x="843915" y="431482"/>
                  </a:lnTo>
                  <a:cubicBezTo>
                    <a:pt x="854393" y="431482"/>
                    <a:pt x="862013" y="423863"/>
                    <a:pt x="862013" y="413385"/>
                  </a:cubicBezTo>
                  <a:lnTo>
                    <a:pt x="862013" y="358140"/>
                  </a:lnTo>
                  <a:cubicBezTo>
                    <a:pt x="862013" y="350520"/>
                    <a:pt x="856298" y="342900"/>
                    <a:pt x="845820" y="340042"/>
                  </a:cubicBezTo>
                  <a:lnTo>
                    <a:pt x="671513" y="288607"/>
                  </a:lnTo>
                  <a:cubicBezTo>
                    <a:pt x="612458" y="271463"/>
                    <a:pt x="597218" y="244792"/>
                    <a:pt x="597218" y="182880"/>
                  </a:cubicBezTo>
                  <a:lnTo>
                    <a:pt x="598170" y="98107"/>
                  </a:lnTo>
                  <a:lnTo>
                    <a:pt x="598170" y="98107"/>
                  </a:lnTo>
                  <a:close/>
                  <a:moveTo>
                    <a:pt x="1023938" y="416242"/>
                  </a:moveTo>
                  <a:lnTo>
                    <a:pt x="1140143" y="416242"/>
                  </a:lnTo>
                  <a:lnTo>
                    <a:pt x="1140143" y="534352"/>
                  </a:lnTo>
                  <a:lnTo>
                    <a:pt x="1023938" y="534352"/>
                  </a:lnTo>
                  <a:lnTo>
                    <a:pt x="1023938" y="416242"/>
                  </a:lnTo>
                  <a:close/>
                  <a:moveTo>
                    <a:pt x="1626870" y="444817"/>
                  </a:moveTo>
                  <a:lnTo>
                    <a:pt x="1439228" y="444817"/>
                  </a:lnTo>
                  <a:lnTo>
                    <a:pt x="1414463" y="534352"/>
                  </a:lnTo>
                  <a:lnTo>
                    <a:pt x="1293495" y="534352"/>
                  </a:lnTo>
                  <a:lnTo>
                    <a:pt x="1453515" y="0"/>
                  </a:lnTo>
                  <a:lnTo>
                    <a:pt x="1622108" y="0"/>
                  </a:lnTo>
                  <a:lnTo>
                    <a:pt x="1775460" y="534352"/>
                  </a:lnTo>
                  <a:lnTo>
                    <a:pt x="1652588" y="534352"/>
                  </a:lnTo>
                  <a:lnTo>
                    <a:pt x="1626870" y="444817"/>
                  </a:lnTo>
                  <a:lnTo>
                    <a:pt x="1626870" y="444817"/>
                  </a:lnTo>
                  <a:close/>
                  <a:moveTo>
                    <a:pt x="1598295" y="341947"/>
                  </a:moveTo>
                  <a:lnTo>
                    <a:pt x="1533525" y="104775"/>
                  </a:lnTo>
                  <a:lnTo>
                    <a:pt x="1467803" y="341947"/>
                  </a:lnTo>
                  <a:lnTo>
                    <a:pt x="1598295" y="341947"/>
                  </a:lnTo>
                  <a:lnTo>
                    <a:pt x="1598295" y="341947"/>
                  </a:lnTo>
                  <a:close/>
                  <a:moveTo>
                    <a:pt x="2172653" y="313372"/>
                  </a:moveTo>
                  <a:lnTo>
                    <a:pt x="2144078" y="337185"/>
                  </a:lnTo>
                  <a:lnTo>
                    <a:pt x="2238375" y="534352"/>
                  </a:lnTo>
                  <a:lnTo>
                    <a:pt x="2108835" y="534352"/>
                  </a:lnTo>
                  <a:lnTo>
                    <a:pt x="2025015" y="351472"/>
                  </a:lnTo>
                  <a:lnTo>
                    <a:pt x="1947863" y="351472"/>
                  </a:lnTo>
                  <a:lnTo>
                    <a:pt x="1947863" y="534352"/>
                  </a:lnTo>
                  <a:lnTo>
                    <a:pt x="1829753" y="534352"/>
                  </a:lnTo>
                  <a:lnTo>
                    <a:pt x="1829753" y="0"/>
                  </a:lnTo>
                  <a:lnTo>
                    <a:pt x="2100263" y="0"/>
                  </a:lnTo>
                  <a:cubicBezTo>
                    <a:pt x="2166938" y="0"/>
                    <a:pt x="2213610" y="40957"/>
                    <a:pt x="2213610" y="101917"/>
                  </a:cubicBezTo>
                  <a:lnTo>
                    <a:pt x="2213610" y="206692"/>
                  </a:lnTo>
                  <a:cubicBezTo>
                    <a:pt x="2214563" y="260032"/>
                    <a:pt x="2208848" y="282892"/>
                    <a:pt x="2172653" y="313372"/>
                  </a:cubicBezTo>
                  <a:lnTo>
                    <a:pt x="2172653" y="313372"/>
                  </a:lnTo>
                  <a:close/>
                  <a:moveTo>
                    <a:pt x="2097405" y="231457"/>
                  </a:moveTo>
                  <a:lnTo>
                    <a:pt x="2097405" y="125730"/>
                  </a:lnTo>
                  <a:cubicBezTo>
                    <a:pt x="2097405" y="116205"/>
                    <a:pt x="2089785" y="107632"/>
                    <a:pt x="2079308" y="107632"/>
                  </a:cubicBezTo>
                  <a:lnTo>
                    <a:pt x="1948815" y="107632"/>
                  </a:lnTo>
                  <a:lnTo>
                    <a:pt x="1948815" y="248602"/>
                  </a:lnTo>
                  <a:lnTo>
                    <a:pt x="2079308" y="248602"/>
                  </a:lnTo>
                  <a:cubicBezTo>
                    <a:pt x="2089785" y="248602"/>
                    <a:pt x="2097405" y="240982"/>
                    <a:pt x="2097405" y="231457"/>
                  </a:cubicBezTo>
                  <a:lnTo>
                    <a:pt x="2097405" y="231457"/>
                  </a:lnTo>
                  <a:close/>
                  <a:moveTo>
                    <a:pt x="2636520" y="0"/>
                  </a:moveTo>
                  <a:lnTo>
                    <a:pt x="2787968" y="0"/>
                  </a:lnTo>
                  <a:lnTo>
                    <a:pt x="2787968" y="534352"/>
                  </a:lnTo>
                  <a:lnTo>
                    <a:pt x="2675573" y="534352"/>
                  </a:lnTo>
                  <a:lnTo>
                    <a:pt x="2675573" y="200977"/>
                  </a:lnTo>
                  <a:lnTo>
                    <a:pt x="2560320" y="534352"/>
                  </a:lnTo>
                  <a:lnTo>
                    <a:pt x="2526983" y="534352"/>
                  </a:lnTo>
                  <a:lnTo>
                    <a:pt x="2411730" y="200977"/>
                  </a:lnTo>
                  <a:lnTo>
                    <a:pt x="2411730" y="534352"/>
                  </a:lnTo>
                  <a:lnTo>
                    <a:pt x="2303145" y="534352"/>
                  </a:lnTo>
                  <a:lnTo>
                    <a:pt x="2303145" y="0"/>
                  </a:lnTo>
                  <a:lnTo>
                    <a:pt x="2454593" y="0"/>
                  </a:lnTo>
                  <a:lnTo>
                    <a:pt x="2546033" y="289560"/>
                  </a:lnTo>
                  <a:lnTo>
                    <a:pt x="2636520" y="0"/>
                  </a:lnTo>
                  <a:lnTo>
                    <a:pt x="2636520" y="0"/>
                  </a:lnTo>
                  <a:close/>
                  <a:moveTo>
                    <a:pt x="3311843" y="0"/>
                  </a:moveTo>
                  <a:lnTo>
                    <a:pt x="3131820" y="329565"/>
                  </a:lnTo>
                  <a:lnTo>
                    <a:pt x="3131820" y="533400"/>
                  </a:lnTo>
                  <a:lnTo>
                    <a:pt x="3013710" y="533400"/>
                  </a:lnTo>
                  <a:lnTo>
                    <a:pt x="3013710" y="330517"/>
                  </a:lnTo>
                  <a:lnTo>
                    <a:pt x="2838450" y="0"/>
                  </a:lnTo>
                  <a:lnTo>
                    <a:pt x="2975610" y="0"/>
                  </a:lnTo>
                  <a:lnTo>
                    <a:pt x="3077528" y="206692"/>
                  </a:lnTo>
                  <a:lnTo>
                    <a:pt x="3178493" y="0"/>
                  </a:lnTo>
                  <a:lnTo>
                    <a:pt x="3311843" y="0"/>
                  </a:lnTo>
                  <a:lnTo>
                    <a:pt x="3311843"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9CA71DF7-A694-5927-78E7-81E5702E2329}"/>
                </a:ext>
              </a:extLst>
            </p:cNvPr>
            <p:cNvSpPr/>
            <p:nvPr/>
          </p:nvSpPr>
          <p:spPr>
            <a:xfrm>
              <a:off x="4589087" y="1362075"/>
              <a:ext cx="3221355" cy="3064192"/>
            </a:xfrm>
            <a:custGeom>
              <a:avLst/>
              <a:gdLst>
                <a:gd name="connsiteX0" fmla="*/ 3221355 w 3221355"/>
                <a:gd name="connsiteY0" fmla="*/ 1170623 h 3064192"/>
                <a:gd name="connsiteX1" fmla="*/ 1990725 w 3221355"/>
                <a:gd name="connsiteY1" fmla="*/ 1170623 h 3064192"/>
                <a:gd name="connsiteX2" fmla="*/ 1610678 w 3221355"/>
                <a:gd name="connsiteY2" fmla="*/ 0 h 3064192"/>
                <a:gd name="connsiteX3" fmla="*/ 1230630 w 3221355"/>
                <a:gd name="connsiteY3" fmla="*/ 1170623 h 3064192"/>
                <a:gd name="connsiteX4" fmla="*/ 0 w 3221355"/>
                <a:gd name="connsiteY4" fmla="*/ 1170623 h 3064192"/>
                <a:gd name="connsiteX5" fmla="*/ 995363 w 3221355"/>
                <a:gd name="connsiteY5" fmla="*/ 1893570 h 3064192"/>
                <a:gd name="connsiteX6" fmla="*/ 615315 w 3221355"/>
                <a:gd name="connsiteY6" fmla="*/ 3064193 h 3064192"/>
                <a:gd name="connsiteX7" fmla="*/ 1610678 w 3221355"/>
                <a:gd name="connsiteY7" fmla="*/ 2341245 h 3064192"/>
                <a:gd name="connsiteX8" fmla="*/ 2606040 w 3221355"/>
                <a:gd name="connsiteY8" fmla="*/ 3064193 h 3064192"/>
                <a:gd name="connsiteX9" fmla="*/ 2225993 w 3221355"/>
                <a:gd name="connsiteY9" fmla="*/ 1893570 h 3064192"/>
                <a:gd name="connsiteX10" fmla="*/ 3221355 w 3221355"/>
                <a:gd name="connsiteY10" fmla="*/ 1170623 h 3064192"/>
                <a:gd name="connsiteX11" fmla="*/ 3221355 w 3221355"/>
                <a:gd name="connsiteY11" fmla="*/ 1170623 h 3064192"/>
                <a:gd name="connsiteX12" fmla="*/ 1610678 w 3221355"/>
                <a:gd name="connsiteY12" fmla="*/ 1981200 h 3064192"/>
                <a:gd name="connsiteX13" fmla="*/ 1167765 w 3221355"/>
                <a:gd name="connsiteY13" fmla="*/ 2303145 h 3064192"/>
                <a:gd name="connsiteX14" fmla="*/ 1337310 w 3221355"/>
                <a:gd name="connsiteY14" fmla="*/ 1782128 h 3064192"/>
                <a:gd name="connsiteX15" fmla="*/ 894398 w 3221355"/>
                <a:gd name="connsiteY15" fmla="*/ 1460183 h 3064192"/>
                <a:gd name="connsiteX16" fmla="*/ 1442085 w 3221355"/>
                <a:gd name="connsiteY16" fmla="*/ 1460183 h 3064192"/>
                <a:gd name="connsiteX17" fmla="*/ 1611630 w 3221355"/>
                <a:gd name="connsiteY17" fmla="*/ 939165 h 3064192"/>
                <a:gd name="connsiteX18" fmla="*/ 1781175 w 3221355"/>
                <a:gd name="connsiteY18" fmla="*/ 1460183 h 3064192"/>
                <a:gd name="connsiteX19" fmla="*/ 2328863 w 3221355"/>
                <a:gd name="connsiteY19" fmla="*/ 1460183 h 3064192"/>
                <a:gd name="connsiteX20" fmla="*/ 1885950 w 3221355"/>
                <a:gd name="connsiteY20" fmla="*/ 1782128 h 3064192"/>
                <a:gd name="connsiteX21" fmla="*/ 2055495 w 3221355"/>
                <a:gd name="connsiteY21" fmla="*/ 2303145 h 3064192"/>
                <a:gd name="connsiteX22" fmla="*/ 1610678 w 3221355"/>
                <a:gd name="connsiteY22" fmla="*/ 1981200 h 3064192"/>
                <a:gd name="connsiteX23" fmla="*/ 1610678 w 3221355"/>
                <a:gd name="connsiteY23" fmla="*/ 1981200 h 306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21355" h="3064192">
                  <a:moveTo>
                    <a:pt x="3221355" y="1170623"/>
                  </a:moveTo>
                  <a:lnTo>
                    <a:pt x="1990725" y="1170623"/>
                  </a:lnTo>
                  <a:lnTo>
                    <a:pt x="1610678" y="0"/>
                  </a:lnTo>
                  <a:lnTo>
                    <a:pt x="1230630" y="1170623"/>
                  </a:lnTo>
                  <a:lnTo>
                    <a:pt x="0" y="1170623"/>
                  </a:lnTo>
                  <a:lnTo>
                    <a:pt x="995363" y="1893570"/>
                  </a:lnTo>
                  <a:lnTo>
                    <a:pt x="615315" y="3064193"/>
                  </a:lnTo>
                  <a:lnTo>
                    <a:pt x="1610678" y="2341245"/>
                  </a:lnTo>
                  <a:lnTo>
                    <a:pt x="2606040" y="3064193"/>
                  </a:lnTo>
                  <a:lnTo>
                    <a:pt x="2225993" y="1893570"/>
                  </a:lnTo>
                  <a:lnTo>
                    <a:pt x="3221355" y="1170623"/>
                  </a:lnTo>
                  <a:lnTo>
                    <a:pt x="3221355" y="1170623"/>
                  </a:lnTo>
                  <a:close/>
                  <a:moveTo>
                    <a:pt x="1610678" y="1981200"/>
                  </a:moveTo>
                  <a:lnTo>
                    <a:pt x="1167765" y="2303145"/>
                  </a:lnTo>
                  <a:lnTo>
                    <a:pt x="1337310" y="1782128"/>
                  </a:lnTo>
                  <a:lnTo>
                    <a:pt x="894398" y="1460183"/>
                  </a:lnTo>
                  <a:lnTo>
                    <a:pt x="1442085" y="1460183"/>
                  </a:lnTo>
                  <a:lnTo>
                    <a:pt x="1611630" y="939165"/>
                  </a:lnTo>
                  <a:lnTo>
                    <a:pt x="1781175" y="1460183"/>
                  </a:lnTo>
                  <a:lnTo>
                    <a:pt x="2328863" y="1460183"/>
                  </a:lnTo>
                  <a:lnTo>
                    <a:pt x="1885950" y="1782128"/>
                  </a:lnTo>
                  <a:lnTo>
                    <a:pt x="2055495" y="2303145"/>
                  </a:lnTo>
                  <a:lnTo>
                    <a:pt x="1610678" y="1981200"/>
                  </a:lnTo>
                  <a:lnTo>
                    <a:pt x="1610678" y="1981200"/>
                  </a:lnTo>
                  <a:close/>
                </a:path>
              </a:pathLst>
            </a:custGeom>
            <a:solidFill>
              <a:srgbClr val="FFCC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1" name="Classification bottom">
            <a:extLst>
              <a:ext uri="{FF2B5EF4-FFF2-40B4-BE49-F238E27FC236}">
                <a16:creationId xmlns:a16="http://schemas.microsoft.com/office/drawing/2014/main" id="{D0C659F6-F84C-B8FC-EA79-A494BC7BA6AD}"/>
              </a:ext>
            </a:extLst>
          </p:cNvPr>
          <p:cNvSpPr txBox="1"/>
          <p:nvPr userDrawn="1"/>
        </p:nvSpPr>
        <p:spPr bwMode="black">
          <a:xfrm>
            <a:off x="57150" y="6743928"/>
            <a:ext cx="1584960" cy="107722"/>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1" i="0" u="none" strike="noStrike" kern="600" cap="none" spc="0" normalizeH="0" baseline="0" noProof="0">
                <a:ln>
                  <a:noFill/>
                </a:ln>
                <a:solidFill>
                  <a:prstClr val="black"/>
                </a:solidFill>
                <a:effectLst/>
                <a:uLnTx/>
                <a:uFillTx/>
                <a:latin typeface="Arial" panose="020B0604020202020204"/>
                <a:ea typeface="+mn-ea"/>
                <a:cs typeface="Arial" panose="020B0604020202020204" pitchFamily="34" charset="0"/>
              </a:rPr>
              <a:t>UNCLASSIFIED</a:t>
            </a:r>
          </a:p>
        </p:txBody>
      </p:sp>
    </p:spTree>
    <p:extLst>
      <p:ext uri="{BB962C8B-B14F-4D97-AF65-F5344CB8AC3E}">
        <p14:creationId xmlns:p14="http://schemas.microsoft.com/office/powerpoint/2010/main" val="19484310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5.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1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3rs.mil/"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mailto:thomas.e.grejda.civ@army.mil" TargetMode="External"/><Relationship Id="rId2" Type="http://schemas.openxmlformats.org/officeDocument/2006/relationships/hyperlink" Target="mailto:joshua.m.vandiver.civ@army.mil" TargetMode="External"/><Relationship Id="rId1" Type="http://schemas.openxmlformats.org/officeDocument/2006/relationships/slideLayout" Target="../slideLayouts/slideLayout15.xml"/><Relationship Id="rId5" Type="http://schemas.openxmlformats.org/officeDocument/2006/relationships/hyperlink" Target="mailto:david.l.faunteroy.civ@army.mil"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12" Type="http://schemas.openxmlformats.org/officeDocument/2006/relationships/image" Target="../media/image30.jpg"/><Relationship Id="rId2" Type="http://schemas.openxmlformats.org/officeDocument/2006/relationships/image" Target="../media/image20.jpg"/><Relationship Id="rId1" Type="http://schemas.openxmlformats.org/officeDocument/2006/relationships/slideLayout" Target="../slideLayouts/slideLayout15.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5.xml"/><Relationship Id="rId5" Type="http://schemas.openxmlformats.org/officeDocument/2006/relationships/image" Target="../media/image39.jpg"/><Relationship Id="rId4" Type="http://schemas.openxmlformats.org/officeDocument/2006/relationships/image" Target="../media/image38.jpg"/></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5.xml"/><Relationship Id="rId5" Type="http://schemas.openxmlformats.org/officeDocument/2006/relationships/image" Target="../media/image43.jp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66D1FD-2976-6E36-5790-998F6DD0BE49}"/>
              </a:ext>
            </a:extLst>
          </p:cNvPr>
          <p:cNvGrpSpPr/>
          <p:nvPr/>
        </p:nvGrpSpPr>
        <p:grpSpPr>
          <a:xfrm>
            <a:off x="0" y="3103616"/>
            <a:ext cx="12192000" cy="1363162"/>
            <a:chOff x="0" y="4227741"/>
            <a:chExt cx="15239999" cy="1363162"/>
          </a:xfrm>
        </p:grpSpPr>
        <p:sp>
          <p:nvSpPr>
            <p:cNvPr id="10" name="Rectangle 9">
              <a:extLst>
                <a:ext uri="{FF2B5EF4-FFF2-40B4-BE49-F238E27FC236}">
                  <a16:creationId xmlns:a16="http://schemas.microsoft.com/office/drawing/2014/main" id="{33AA6A98-2168-16AE-7769-B9CF148244E9}"/>
                </a:ext>
              </a:extLst>
            </p:cNvPr>
            <p:cNvSpPr>
              <a:spLocks/>
            </p:cNvSpPr>
            <p:nvPr userDrawn="1"/>
          </p:nvSpPr>
          <p:spPr>
            <a:xfrm>
              <a:off x="0" y="4227741"/>
              <a:ext cx="15239999" cy="135716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10;&#10;Description automatically generated">
              <a:extLst>
                <a:ext uri="{FF2B5EF4-FFF2-40B4-BE49-F238E27FC236}">
                  <a16:creationId xmlns:a16="http://schemas.microsoft.com/office/drawing/2014/main" id="{E75EE2B6-17F7-065E-BA0D-83B7435364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8" y="4232477"/>
              <a:ext cx="1401707" cy="1358426"/>
            </a:xfrm>
            <a:prstGeom prst="rect">
              <a:avLst/>
            </a:prstGeom>
          </p:spPr>
        </p:pic>
      </p:grpSp>
      <p:sp>
        <p:nvSpPr>
          <p:cNvPr id="5" name="Subtitle 4">
            <a:extLst>
              <a:ext uri="{FF2B5EF4-FFF2-40B4-BE49-F238E27FC236}">
                <a16:creationId xmlns:a16="http://schemas.microsoft.com/office/drawing/2014/main" id="{B7588B64-8E83-5852-4990-F0564F4AC49D}"/>
              </a:ext>
            </a:extLst>
          </p:cNvPr>
          <p:cNvSpPr>
            <a:spLocks noGrp="1"/>
          </p:cNvSpPr>
          <p:nvPr>
            <p:ph type="subTitle" idx="1"/>
          </p:nvPr>
        </p:nvSpPr>
        <p:spPr>
          <a:xfrm>
            <a:off x="1409700" y="3871709"/>
            <a:ext cx="9540815" cy="332399"/>
          </a:xfrm>
        </p:spPr>
        <p:txBody>
          <a:bodyPr/>
          <a:lstStyle/>
          <a:p>
            <a:pPr marL="0" indent="0">
              <a:buNone/>
            </a:pPr>
            <a:r>
              <a:rPr lang="en-US" dirty="0"/>
              <a:t>ID-S USAG Fort Walker Installation Safety Office</a:t>
            </a:r>
          </a:p>
        </p:txBody>
      </p:sp>
      <p:sp>
        <p:nvSpPr>
          <p:cNvPr id="4" name="Title 3">
            <a:extLst>
              <a:ext uri="{FF2B5EF4-FFF2-40B4-BE49-F238E27FC236}">
                <a16:creationId xmlns:a16="http://schemas.microsoft.com/office/drawing/2014/main" id="{83F47D66-B703-2739-8EE8-A78D2295FA0D}"/>
              </a:ext>
            </a:extLst>
          </p:cNvPr>
          <p:cNvSpPr>
            <a:spLocks noGrp="1"/>
          </p:cNvSpPr>
          <p:nvPr>
            <p:ph type="ctrTitle"/>
          </p:nvPr>
        </p:nvSpPr>
        <p:spPr>
          <a:xfrm>
            <a:off x="1409700" y="3292026"/>
            <a:ext cx="9819091" cy="484748"/>
          </a:xfrm>
        </p:spPr>
        <p:txBody>
          <a:bodyPr>
            <a:normAutofit fontScale="90000"/>
          </a:bodyPr>
          <a:lstStyle/>
          <a:p>
            <a:r>
              <a:rPr lang="en-US" dirty="0"/>
              <a:t>Unexploded Ordnance Awareness Training</a:t>
            </a:r>
          </a:p>
        </p:txBody>
      </p:sp>
      <p:sp>
        <p:nvSpPr>
          <p:cNvPr id="6" name="TextBox 5">
            <a:extLst>
              <a:ext uri="{FF2B5EF4-FFF2-40B4-BE49-F238E27FC236}">
                <a16:creationId xmlns:a16="http://schemas.microsoft.com/office/drawing/2014/main" id="{D47EC305-5BAF-1757-AAAA-048CDA587C2E}"/>
              </a:ext>
            </a:extLst>
          </p:cNvPr>
          <p:cNvSpPr txBox="1"/>
          <p:nvPr/>
        </p:nvSpPr>
        <p:spPr>
          <a:xfrm>
            <a:off x="0" y="5091464"/>
            <a:ext cx="4936078" cy="830997"/>
          </a:xfrm>
          <a:prstGeom prst="rect">
            <a:avLst/>
          </a:prstGeom>
          <a:noFill/>
        </p:spPr>
        <p:txBody>
          <a:bodyPr wrap="square" rtlCol="0">
            <a:spAutoFit/>
          </a:bodyPr>
          <a:lstStyle/>
          <a:p>
            <a:pPr algn="ctr"/>
            <a:r>
              <a:rPr lang="en-US" b="1" dirty="0">
                <a:solidFill>
                  <a:prstClr val="white"/>
                </a:solidFill>
                <a:effectLst>
                  <a:outerShdw blurRad="63500" dist="25400" dir="3600000" algn="t" rotWithShape="0">
                    <a:prstClr val="black">
                      <a:alpha val="90000"/>
                    </a:prstClr>
                  </a:outerShdw>
                </a:effectLst>
                <a:cs typeface="Arial" pitchFamily="34" charset="0"/>
              </a:rPr>
              <a:t>Mr. Thomas E. Grejda</a:t>
            </a:r>
          </a:p>
          <a:p>
            <a:pPr algn="ctr"/>
            <a:r>
              <a:rPr lang="en-US" sz="1500" b="1" i="1" dirty="0">
                <a:solidFill>
                  <a:prstClr val="white"/>
                </a:solidFill>
                <a:effectLst>
                  <a:outerShdw blurRad="63500" dist="25400" dir="3600000" algn="t" rotWithShape="0">
                    <a:prstClr val="black">
                      <a:alpha val="90000"/>
                    </a:prstClr>
                  </a:outerShdw>
                </a:effectLst>
                <a:cs typeface="Arial" pitchFamily="34" charset="0"/>
              </a:rPr>
              <a:t>Safety Specialist</a:t>
            </a:r>
          </a:p>
          <a:p>
            <a:pPr algn="ctr"/>
            <a:r>
              <a:rPr lang="en-US" sz="1500" b="1" i="1" dirty="0">
                <a:solidFill>
                  <a:prstClr val="white"/>
                </a:solidFill>
                <a:effectLst>
                  <a:outerShdw blurRad="63500" dist="25400" dir="3600000" algn="t" rotWithShape="0">
                    <a:prstClr val="black">
                      <a:alpha val="90000"/>
                    </a:prstClr>
                  </a:outerShdw>
                </a:effectLst>
                <a:cs typeface="Arial" pitchFamily="34" charset="0"/>
              </a:rPr>
              <a:t>Installation Safety Office</a:t>
            </a:r>
          </a:p>
        </p:txBody>
      </p:sp>
      <p:sp>
        <p:nvSpPr>
          <p:cNvPr id="8" name="Title 1">
            <a:extLst>
              <a:ext uri="{FF2B5EF4-FFF2-40B4-BE49-F238E27FC236}">
                <a16:creationId xmlns:a16="http://schemas.microsoft.com/office/drawing/2014/main" id="{C9297E55-3260-D5FE-5933-FBC2B1F7F35C}"/>
              </a:ext>
            </a:extLst>
          </p:cNvPr>
          <p:cNvSpPr txBox="1">
            <a:spLocks/>
          </p:cNvSpPr>
          <p:nvPr/>
        </p:nvSpPr>
        <p:spPr>
          <a:xfrm>
            <a:off x="0" y="6553200"/>
            <a:ext cx="2819400" cy="173080"/>
          </a:xfrm>
          <a:prstGeom prst="rect">
            <a:avLst/>
          </a:prstGeom>
        </p:spPr>
        <p:txBody>
          <a:bodyPr vert="horz" lIns="91440" tIns="45720" rIns="91440" bIns="45720" rtlCol="0" anchor="t">
            <a:noAutofit/>
          </a:bodyPr>
          <a:lstStyle/>
          <a:p>
            <a:pPr>
              <a:lnSpc>
                <a:spcPct val="120000"/>
              </a:lnSpc>
              <a:spcBef>
                <a:spcPct val="0"/>
              </a:spcBef>
              <a:defRPr/>
            </a:pPr>
            <a:r>
              <a:rPr lang="en-US" sz="900" b="1" dirty="0">
                <a:solidFill>
                  <a:prstClr val="white"/>
                </a:solidFill>
                <a:latin typeface="Arial" panose="020B0604020202020204" pitchFamily="34" charset="0"/>
                <a:cs typeface="Arial" panose="020B0604020202020204" pitchFamily="34" charset="0"/>
              </a:rPr>
              <a:t>As of:  17 JUL 2023</a:t>
            </a:r>
          </a:p>
        </p:txBody>
      </p:sp>
      <p:pic>
        <p:nvPicPr>
          <p:cNvPr id="12" name="Picture 11" descr="Logo, company name">
            <a:extLst>
              <a:ext uri="{FF2B5EF4-FFF2-40B4-BE49-F238E27FC236}">
                <a16:creationId xmlns:a16="http://schemas.microsoft.com/office/drawing/2014/main" id="{FC6F4BB9-DDE7-F4D9-7248-317447BBE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8260" y="4983054"/>
            <a:ext cx="1047818" cy="1047818"/>
          </a:xfrm>
          <a:prstGeom prst="rect">
            <a:avLst/>
          </a:prstGeom>
        </p:spPr>
      </p:pic>
    </p:spTree>
    <p:extLst>
      <p:ext uri="{BB962C8B-B14F-4D97-AF65-F5344CB8AC3E}">
        <p14:creationId xmlns:p14="http://schemas.microsoft.com/office/powerpoint/2010/main" val="15668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Simulators and Practice Munitions</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B15966C7-C22A-E804-B3DB-C9C84BDE648C}"/>
              </a:ext>
            </a:extLst>
          </p:cNvPr>
          <p:cNvSpPr txBox="1"/>
          <p:nvPr/>
        </p:nvSpPr>
        <p:spPr>
          <a:xfrm>
            <a:off x="869133" y="1148177"/>
            <a:ext cx="10230416" cy="628377"/>
          </a:xfrm>
          <a:prstGeom prst="rect">
            <a:avLst/>
          </a:prstGeom>
        </p:spPr>
        <p:txBody>
          <a:bodyPr vert="horz" wrap="square" lIns="0" tIns="12700" rIns="0" bIns="0" rtlCol="0">
            <a:spAutoFit/>
          </a:bodyPr>
          <a:lstStyle/>
          <a:p>
            <a:pPr marL="12700" marR="5080" algn="just">
              <a:lnSpc>
                <a:spcPct val="100000"/>
              </a:lnSpc>
              <a:spcBef>
                <a:spcPts val="100"/>
              </a:spcBef>
            </a:pPr>
            <a:r>
              <a:rPr sz="2000" dirty="0">
                <a:latin typeface="Arial"/>
                <a:cs typeface="Arial"/>
              </a:rPr>
              <a:t>Simulators</a:t>
            </a:r>
            <a:r>
              <a:rPr sz="2000" spc="-30" dirty="0">
                <a:latin typeface="Arial"/>
                <a:cs typeface="Arial"/>
              </a:rPr>
              <a:t> </a:t>
            </a:r>
            <a:r>
              <a:rPr sz="2000" dirty="0">
                <a:latin typeface="Arial"/>
                <a:cs typeface="Arial"/>
              </a:rPr>
              <a:t>and</a:t>
            </a:r>
            <a:r>
              <a:rPr sz="2000" spc="-20" dirty="0">
                <a:latin typeface="Arial"/>
                <a:cs typeface="Arial"/>
              </a:rPr>
              <a:t> </a:t>
            </a:r>
            <a:r>
              <a:rPr sz="2000" dirty="0">
                <a:latin typeface="Arial"/>
                <a:cs typeface="Arial"/>
              </a:rPr>
              <a:t>practice</a:t>
            </a:r>
            <a:r>
              <a:rPr sz="2000" spc="-15" dirty="0">
                <a:latin typeface="Arial"/>
                <a:cs typeface="Arial"/>
              </a:rPr>
              <a:t> </a:t>
            </a:r>
            <a:r>
              <a:rPr sz="2000" dirty="0">
                <a:latin typeface="Arial"/>
                <a:cs typeface="Arial"/>
              </a:rPr>
              <a:t>munitions</a:t>
            </a:r>
            <a:r>
              <a:rPr sz="2000" spc="-20" dirty="0">
                <a:latin typeface="Arial"/>
                <a:cs typeface="Arial"/>
              </a:rPr>
              <a:t> </a:t>
            </a:r>
            <a:r>
              <a:rPr sz="2000" dirty="0">
                <a:latin typeface="Arial"/>
                <a:cs typeface="Arial"/>
              </a:rPr>
              <a:t>used</a:t>
            </a:r>
            <a:r>
              <a:rPr sz="2000" spc="-15" dirty="0">
                <a:latin typeface="Arial"/>
                <a:cs typeface="Arial"/>
              </a:rPr>
              <a:t> </a:t>
            </a:r>
            <a:r>
              <a:rPr sz="2000" spc="-25" dirty="0">
                <a:latin typeface="Arial"/>
                <a:cs typeface="Arial"/>
              </a:rPr>
              <a:t>for </a:t>
            </a:r>
            <a:r>
              <a:rPr sz="2000" dirty="0">
                <a:latin typeface="Arial"/>
                <a:cs typeface="Arial"/>
              </a:rPr>
              <a:t>training</a:t>
            </a:r>
            <a:r>
              <a:rPr sz="2000" spc="-60" dirty="0">
                <a:latin typeface="Arial"/>
                <a:cs typeface="Arial"/>
              </a:rPr>
              <a:t> </a:t>
            </a:r>
            <a:r>
              <a:rPr sz="2000" dirty="0">
                <a:latin typeface="Arial"/>
                <a:cs typeface="Arial"/>
              </a:rPr>
              <a:t>contain</a:t>
            </a:r>
            <a:r>
              <a:rPr sz="2000" spc="-50" dirty="0">
                <a:latin typeface="Arial"/>
                <a:cs typeface="Arial"/>
              </a:rPr>
              <a:t> </a:t>
            </a:r>
            <a:r>
              <a:rPr sz="2000" dirty="0">
                <a:latin typeface="Arial"/>
                <a:cs typeface="Arial"/>
              </a:rPr>
              <a:t>explosive</a:t>
            </a:r>
            <a:r>
              <a:rPr sz="2000" spc="-55" dirty="0">
                <a:latin typeface="Arial"/>
                <a:cs typeface="Arial"/>
              </a:rPr>
              <a:t> </a:t>
            </a:r>
            <a:r>
              <a:rPr sz="2000" dirty="0">
                <a:latin typeface="Arial"/>
                <a:cs typeface="Arial"/>
              </a:rPr>
              <a:t>charges</a:t>
            </a:r>
            <a:r>
              <a:rPr sz="2000" spc="-30" dirty="0">
                <a:latin typeface="Arial"/>
                <a:cs typeface="Arial"/>
              </a:rPr>
              <a:t> </a:t>
            </a:r>
            <a:r>
              <a:rPr sz="2000" dirty="0">
                <a:latin typeface="Arial"/>
                <a:cs typeface="Arial"/>
              </a:rPr>
              <a:t>that</a:t>
            </a:r>
            <a:r>
              <a:rPr sz="2000" spc="-30" dirty="0">
                <a:latin typeface="Arial"/>
                <a:cs typeface="Arial"/>
              </a:rPr>
              <a:t> </a:t>
            </a:r>
            <a:r>
              <a:rPr sz="2000" spc="-25" dirty="0">
                <a:latin typeface="Arial"/>
                <a:cs typeface="Arial"/>
              </a:rPr>
              <a:t>can </a:t>
            </a:r>
            <a:r>
              <a:rPr sz="2000" dirty="0">
                <a:latin typeface="Arial"/>
                <a:cs typeface="Arial"/>
              </a:rPr>
              <a:t>cause</a:t>
            </a:r>
            <a:r>
              <a:rPr sz="2000" spc="-10" dirty="0">
                <a:latin typeface="Arial"/>
                <a:cs typeface="Arial"/>
              </a:rPr>
              <a:t> </a:t>
            </a:r>
            <a:r>
              <a:rPr sz="2000" dirty="0">
                <a:latin typeface="Arial"/>
                <a:cs typeface="Arial"/>
              </a:rPr>
              <a:t>serious</a:t>
            </a:r>
            <a:r>
              <a:rPr sz="2000" spc="-10" dirty="0">
                <a:latin typeface="Arial"/>
                <a:cs typeface="Arial"/>
              </a:rPr>
              <a:t> injuries.</a:t>
            </a:r>
            <a:endParaRPr sz="2000" dirty="0">
              <a:latin typeface="Arial"/>
              <a:cs typeface="Arial"/>
            </a:endParaRPr>
          </a:p>
        </p:txBody>
      </p:sp>
      <p:grpSp>
        <p:nvGrpSpPr>
          <p:cNvPr id="4" name="object 4">
            <a:extLst>
              <a:ext uri="{FF2B5EF4-FFF2-40B4-BE49-F238E27FC236}">
                <a16:creationId xmlns:a16="http://schemas.microsoft.com/office/drawing/2014/main" id="{D84E33DC-B44C-B4B1-EAFE-9CF52C515903}"/>
              </a:ext>
            </a:extLst>
          </p:cNvPr>
          <p:cNvGrpSpPr/>
          <p:nvPr/>
        </p:nvGrpSpPr>
        <p:grpSpPr>
          <a:xfrm>
            <a:off x="2309775" y="2365621"/>
            <a:ext cx="2199992" cy="3518496"/>
            <a:chOff x="838200" y="4995671"/>
            <a:chExt cx="3304540" cy="5846445"/>
          </a:xfrm>
        </p:grpSpPr>
        <p:pic>
          <p:nvPicPr>
            <p:cNvPr id="5" name="object 5">
              <a:extLst>
                <a:ext uri="{FF2B5EF4-FFF2-40B4-BE49-F238E27FC236}">
                  <a16:creationId xmlns:a16="http://schemas.microsoft.com/office/drawing/2014/main" id="{A65123F8-4A76-1B2B-A962-4CCF1CF790A1}"/>
                </a:ext>
              </a:extLst>
            </p:cNvPr>
            <p:cNvPicPr/>
            <p:nvPr/>
          </p:nvPicPr>
          <p:blipFill>
            <a:blip r:embed="rId2" cstate="print"/>
            <a:stretch>
              <a:fillRect/>
            </a:stretch>
          </p:blipFill>
          <p:spPr>
            <a:xfrm>
              <a:off x="914400" y="5071871"/>
              <a:ext cx="3151631" cy="5693664"/>
            </a:xfrm>
            <a:prstGeom prst="rect">
              <a:avLst/>
            </a:prstGeom>
          </p:spPr>
        </p:pic>
        <p:sp>
          <p:nvSpPr>
            <p:cNvPr id="6" name="object 6">
              <a:extLst>
                <a:ext uri="{FF2B5EF4-FFF2-40B4-BE49-F238E27FC236}">
                  <a16:creationId xmlns:a16="http://schemas.microsoft.com/office/drawing/2014/main" id="{FB5A3C81-AC1B-2232-C37C-1681FF280BD2}"/>
                </a:ext>
              </a:extLst>
            </p:cNvPr>
            <p:cNvSpPr/>
            <p:nvPr/>
          </p:nvSpPr>
          <p:spPr>
            <a:xfrm>
              <a:off x="876300" y="5033771"/>
              <a:ext cx="3228340" cy="5770245"/>
            </a:xfrm>
            <a:custGeom>
              <a:avLst/>
              <a:gdLst/>
              <a:ahLst/>
              <a:cxnLst/>
              <a:rect l="l" t="t" r="r" b="b"/>
              <a:pathLst>
                <a:path w="3228340" h="5770245">
                  <a:moveTo>
                    <a:pt x="0" y="5769864"/>
                  </a:moveTo>
                  <a:lnTo>
                    <a:pt x="3227831" y="5769864"/>
                  </a:lnTo>
                  <a:lnTo>
                    <a:pt x="3227831" y="0"/>
                  </a:lnTo>
                  <a:lnTo>
                    <a:pt x="0" y="0"/>
                  </a:lnTo>
                  <a:lnTo>
                    <a:pt x="0" y="5769864"/>
                  </a:lnTo>
                  <a:close/>
                </a:path>
              </a:pathLst>
            </a:custGeom>
            <a:ln w="76200">
              <a:solidFill>
                <a:srgbClr val="C00000"/>
              </a:solidFill>
            </a:ln>
          </p:spPr>
          <p:txBody>
            <a:bodyPr wrap="square" lIns="0" tIns="0" rIns="0" bIns="0" rtlCol="0"/>
            <a:lstStyle/>
            <a:p>
              <a:endParaRPr/>
            </a:p>
          </p:txBody>
        </p:sp>
      </p:grpSp>
      <p:grpSp>
        <p:nvGrpSpPr>
          <p:cNvPr id="23" name="Group 22">
            <a:extLst>
              <a:ext uri="{FF2B5EF4-FFF2-40B4-BE49-F238E27FC236}">
                <a16:creationId xmlns:a16="http://schemas.microsoft.com/office/drawing/2014/main" id="{A15CC600-A752-8D93-A9AE-980419C855B4}"/>
              </a:ext>
            </a:extLst>
          </p:cNvPr>
          <p:cNvGrpSpPr/>
          <p:nvPr/>
        </p:nvGrpSpPr>
        <p:grpSpPr>
          <a:xfrm>
            <a:off x="5393402" y="2091188"/>
            <a:ext cx="2283177" cy="1879111"/>
            <a:chOff x="4366697" y="1531492"/>
            <a:chExt cx="2283177" cy="1879111"/>
          </a:xfrm>
        </p:grpSpPr>
        <p:pic>
          <p:nvPicPr>
            <p:cNvPr id="8" name="object 8">
              <a:extLst>
                <a:ext uri="{FF2B5EF4-FFF2-40B4-BE49-F238E27FC236}">
                  <a16:creationId xmlns:a16="http://schemas.microsoft.com/office/drawing/2014/main" id="{D3FBDEF5-DD61-02FD-6956-DC3F072A6A65}"/>
                </a:ext>
              </a:extLst>
            </p:cNvPr>
            <p:cNvPicPr/>
            <p:nvPr/>
          </p:nvPicPr>
          <p:blipFill>
            <a:blip r:embed="rId3" cstate="print"/>
            <a:stretch>
              <a:fillRect/>
            </a:stretch>
          </p:blipFill>
          <p:spPr>
            <a:xfrm>
              <a:off x="4387084" y="1545545"/>
              <a:ext cx="2242401" cy="1833024"/>
            </a:xfrm>
            <a:prstGeom prst="rect">
              <a:avLst/>
            </a:prstGeom>
          </p:spPr>
        </p:pic>
        <p:sp>
          <p:nvSpPr>
            <p:cNvPr id="11" name="object 9">
              <a:extLst>
                <a:ext uri="{FF2B5EF4-FFF2-40B4-BE49-F238E27FC236}">
                  <a16:creationId xmlns:a16="http://schemas.microsoft.com/office/drawing/2014/main" id="{A6443618-7783-53FC-B38F-A7528E94D30A}"/>
                </a:ext>
              </a:extLst>
            </p:cNvPr>
            <p:cNvSpPr/>
            <p:nvPr/>
          </p:nvSpPr>
          <p:spPr>
            <a:xfrm>
              <a:off x="4366697" y="1531492"/>
              <a:ext cx="2283177" cy="1879111"/>
            </a:xfrm>
            <a:custGeom>
              <a:avLst/>
              <a:gdLst/>
              <a:ahLst/>
              <a:cxnLst/>
              <a:rect l="l" t="t" r="r" b="b"/>
              <a:pathLst>
                <a:path w="4295140" h="3112134">
                  <a:moveTo>
                    <a:pt x="0" y="3112007"/>
                  </a:moveTo>
                  <a:lnTo>
                    <a:pt x="4294632" y="3112007"/>
                  </a:lnTo>
                  <a:lnTo>
                    <a:pt x="4294632" y="0"/>
                  </a:lnTo>
                  <a:lnTo>
                    <a:pt x="0" y="0"/>
                  </a:lnTo>
                  <a:lnTo>
                    <a:pt x="0" y="3112007"/>
                  </a:lnTo>
                  <a:close/>
                </a:path>
              </a:pathLst>
            </a:custGeom>
            <a:ln w="76200">
              <a:solidFill>
                <a:srgbClr val="C00000"/>
              </a:solidFill>
            </a:ln>
          </p:spPr>
          <p:txBody>
            <a:bodyPr wrap="square" lIns="0" tIns="0" rIns="0" bIns="0" rtlCol="0"/>
            <a:lstStyle/>
            <a:p>
              <a:endParaRPr/>
            </a:p>
          </p:txBody>
        </p:sp>
      </p:grpSp>
      <p:grpSp>
        <p:nvGrpSpPr>
          <p:cNvPr id="26" name="Group 25">
            <a:extLst>
              <a:ext uri="{FF2B5EF4-FFF2-40B4-BE49-F238E27FC236}">
                <a16:creationId xmlns:a16="http://schemas.microsoft.com/office/drawing/2014/main" id="{4380FAE1-EEA3-9D25-6213-FD1A76F5C467}"/>
              </a:ext>
            </a:extLst>
          </p:cNvPr>
          <p:cNvGrpSpPr/>
          <p:nvPr/>
        </p:nvGrpSpPr>
        <p:grpSpPr>
          <a:xfrm>
            <a:off x="7958442" y="2093335"/>
            <a:ext cx="2282164" cy="1857256"/>
            <a:chOff x="8995085" y="1549780"/>
            <a:chExt cx="2282164" cy="1857256"/>
          </a:xfrm>
        </p:grpSpPr>
        <p:pic>
          <p:nvPicPr>
            <p:cNvPr id="13" name="object 11">
              <a:extLst>
                <a:ext uri="{FF2B5EF4-FFF2-40B4-BE49-F238E27FC236}">
                  <a16:creationId xmlns:a16="http://schemas.microsoft.com/office/drawing/2014/main" id="{68836B67-5CD7-AEC2-9FED-446387DA4A9E}"/>
                </a:ext>
              </a:extLst>
            </p:cNvPr>
            <p:cNvPicPr/>
            <p:nvPr/>
          </p:nvPicPr>
          <p:blipFill>
            <a:blip r:embed="rId4" cstate="print"/>
            <a:stretch>
              <a:fillRect/>
            </a:stretch>
          </p:blipFill>
          <p:spPr>
            <a:xfrm>
              <a:off x="9015338" y="1572785"/>
              <a:ext cx="2241591" cy="1810940"/>
            </a:xfrm>
            <a:prstGeom prst="rect">
              <a:avLst/>
            </a:prstGeom>
          </p:spPr>
        </p:pic>
        <p:sp>
          <p:nvSpPr>
            <p:cNvPr id="16" name="object 12">
              <a:extLst>
                <a:ext uri="{FF2B5EF4-FFF2-40B4-BE49-F238E27FC236}">
                  <a16:creationId xmlns:a16="http://schemas.microsoft.com/office/drawing/2014/main" id="{18192B93-192E-F748-8052-DE5223314F4E}"/>
                </a:ext>
              </a:extLst>
            </p:cNvPr>
            <p:cNvSpPr/>
            <p:nvPr/>
          </p:nvSpPr>
          <p:spPr>
            <a:xfrm>
              <a:off x="8995085" y="1549780"/>
              <a:ext cx="2282164" cy="1857256"/>
            </a:xfrm>
            <a:custGeom>
              <a:avLst/>
              <a:gdLst/>
              <a:ahLst/>
              <a:cxnLst/>
              <a:rect l="l" t="t" r="r" b="b"/>
              <a:pathLst>
                <a:path w="4293234" h="3075940">
                  <a:moveTo>
                    <a:pt x="0" y="3075432"/>
                  </a:moveTo>
                  <a:lnTo>
                    <a:pt x="4293108" y="3075432"/>
                  </a:lnTo>
                  <a:lnTo>
                    <a:pt x="4293108" y="0"/>
                  </a:lnTo>
                  <a:lnTo>
                    <a:pt x="0" y="0"/>
                  </a:lnTo>
                  <a:lnTo>
                    <a:pt x="0" y="3075432"/>
                  </a:lnTo>
                  <a:close/>
                </a:path>
              </a:pathLst>
            </a:custGeom>
            <a:ln w="76200">
              <a:solidFill>
                <a:srgbClr val="C00000"/>
              </a:solidFill>
            </a:ln>
          </p:spPr>
          <p:txBody>
            <a:bodyPr wrap="square" lIns="0" tIns="0" rIns="0" bIns="0" rtlCol="0"/>
            <a:lstStyle/>
            <a:p>
              <a:endParaRPr/>
            </a:p>
          </p:txBody>
        </p:sp>
      </p:grpSp>
      <p:grpSp>
        <p:nvGrpSpPr>
          <p:cNvPr id="24" name="Group 23">
            <a:extLst>
              <a:ext uri="{FF2B5EF4-FFF2-40B4-BE49-F238E27FC236}">
                <a16:creationId xmlns:a16="http://schemas.microsoft.com/office/drawing/2014/main" id="{8EC4908F-0E96-798B-23FB-7168691D7F8C}"/>
              </a:ext>
            </a:extLst>
          </p:cNvPr>
          <p:cNvGrpSpPr/>
          <p:nvPr/>
        </p:nvGrpSpPr>
        <p:grpSpPr>
          <a:xfrm>
            <a:off x="5407569" y="4238541"/>
            <a:ext cx="2283177" cy="1880261"/>
            <a:chOff x="4327073" y="4917821"/>
            <a:chExt cx="2283177" cy="1880261"/>
          </a:xfrm>
        </p:grpSpPr>
        <p:pic>
          <p:nvPicPr>
            <p:cNvPr id="18" name="object 14">
              <a:extLst>
                <a:ext uri="{FF2B5EF4-FFF2-40B4-BE49-F238E27FC236}">
                  <a16:creationId xmlns:a16="http://schemas.microsoft.com/office/drawing/2014/main" id="{E6FEA532-E188-C7BB-4647-0BCFD884F237}"/>
                </a:ext>
              </a:extLst>
            </p:cNvPr>
            <p:cNvPicPr/>
            <p:nvPr/>
          </p:nvPicPr>
          <p:blipFill>
            <a:blip r:embed="rId5" cstate="print"/>
            <a:stretch>
              <a:fillRect/>
            </a:stretch>
          </p:blipFill>
          <p:spPr>
            <a:xfrm>
              <a:off x="4347326" y="4940826"/>
              <a:ext cx="2242401" cy="1833945"/>
            </a:xfrm>
            <a:prstGeom prst="rect">
              <a:avLst/>
            </a:prstGeom>
          </p:spPr>
        </p:pic>
        <p:sp>
          <p:nvSpPr>
            <p:cNvPr id="19" name="object 15">
              <a:extLst>
                <a:ext uri="{FF2B5EF4-FFF2-40B4-BE49-F238E27FC236}">
                  <a16:creationId xmlns:a16="http://schemas.microsoft.com/office/drawing/2014/main" id="{BDF4C3EA-A2DD-DCE1-B1A8-5D3D2A294AB6}"/>
                </a:ext>
              </a:extLst>
            </p:cNvPr>
            <p:cNvSpPr/>
            <p:nvPr/>
          </p:nvSpPr>
          <p:spPr>
            <a:xfrm>
              <a:off x="4327073" y="4917821"/>
              <a:ext cx="2283177" cy="1880261"/>
            </a:xfrm>
            <a:custGeom>
              <a:avLst/>
              <a:gdLst/>
              <a:ahLst/>
              <a:cxnLst/>
              <a:rect l="l" t="t" r="r" b="b"/>
              <a:pathLst>
                <a:path w="4295140" h="3114040">
                  <a:moveTo>
                    <a:pt x="0" y="3113532"/>
                  </a:moveTo>
                  <a:lnTo>
                    <a:pt x="4294632" y="3113532"/>
                  </a:lnTo>
                  <a:lnTo>
                    <a:pt x="4294632" y="0"/>
                  </a:lnTo>
                  <a:lnTo>
                    <a:pt x="0" y="0"/>
                  </a:lnTo>
                  <a:lnTo>
                    <a:pt x="0" y="3113532"/>
                  </a:lnTo>
                  <a:close/>
                </a:path>
              </a:pathLst>
            </a:custGeom>
            <a:ln w="76200">
              <a:solidFill>
                <a:srgbClr val="C00000"/>
              </a:solidFill>
            </a:ln>
          </p:spPr>
          <p:txBody>
            <a:bodyPr wrap="square" lIns="0" tIns="0" rIns="0" bIns="0" rtlCol="0"/>
            <a:lstStyle/>
            <a:p>
              <a:endParaRPr/>
            </a:p>
          </p:txBody>
        </p:sp>
      </p:grpSp>
      <p:grpSp>
        <p:nvGrpSpPr>
          <p:cNvPr id="25" name="Group 24">
            <a:extLst>
              <a:ext uri="{FF2B5EF4-FFF2-40B4-BE49-F238E27FC236}">
                <a16:creationId xmlns:a16="http://schemas.microsoft.com/office/drawing/2014/main" id="{ED18C50A-9510-6E37-7699-EE617CA42ED0}"/>
              </a:ext>
            </a:extLst>
          </p:cNvPr>
          <p:cNvGrpSpPr/>
          <p:nvPr/>
        </p:nvGrpSpPr>
        <p:grpSpPr>
          <a:xfrm>
            <a:off x="7978762" y="4267373"/>
            <a:ext cx="2282164" cy="1874510"/>
            <a:chOff x="8995085" y="4917822"/>
            <a:chExt cx="2282164" cy="1874510"/>
          </a:xfrm>
        </p:grpSpPr>
        <p:pic>
          <p:nvPicPr>
            <p:cNvPr id="21" name="object 17">
              <a:extLst>
                <a:ext uri="{FF2B5EF4-FFF2-40B4-BE49-F238E27FC236}">
                  <a16:creationId xmlns:a16="http://schemas.microsoft.com/office/drawing/2014/main" id="{44960605-DB56-9CA6-D6C5-8B3058032596}"/>
                </a:ext>
              </a:extLst>
            </p:cNvPr>
            <p:cNvPicPr/>
            <p:nvPr/>
          </p:nvPicPr>
          <p:blipFill>
            <a:blip r:embed="rId6" cstate="print"/>
            <a:stretch>
              <a:fillRect/>
            </a:stretch>
          </p:blipFill>
          <p:spPr>
            <a:xfrm>
              <a:off x="9015338" y="4940827"/>
              <a:ext cx="2241591" cy="1828424"/>
            </a:xfrm>
            <a:prstGeom prst="rect">
              <a:avLst/>
            </a:prstGeom>
          </p:spPr>
        </p:pic>
        <p:sp>
          <p:nvSpPr>
            <p:cNvPr id="22" name="object 18">
              <a:extLst>
                <a:ext uri="{FF2B5EF4-FFF2-40B4-BE49-F238E27FC236}">
                  <a16:creationId xmlns:a16="http://schemas.microsoft.com/office/drawing/2014/main" id="{C4BC76FF-53DE-2F6C-FA28-9F196DA4B433}"/>
                </a:ext>
              </a:extLst>
            </p:cNvPr>
            <p:cNvSpPr/>
            <p:nvPr/>
          </p:nvSpPr>
          <p:spPr>
            <a:xfrm>
              <a:off x="8995085" y="4917822"/>
              <a:ext cx="2282164" cy="1874510"/>
            </a:xfrm>
            <a:custGeom>
              <a:avLst/>
              <a:gdLst/>
              <a:ahLst/>
              <a:cxnLst/>
              <a:rect l="l" t="t" r="r" b="b"/>
              <a:pathLst>
                <a:path w="4293234" h="3104515">
                  <a:moveTo>
                    <a:pt x="0" y="3104388"/>
                  </a:moveTo>
                  <a:lnTo>
                    <a:pt x="4293108" y="3104388"/>
                  </a:lnTo>
                  <a:lnTo>
                    <a:pt x="4293108" y="0"/>
                  </a:lnTo>
                  <a:lnTo>
                    <a:pt x="0" y="0"/>
                  </a:lnTo>
                  <a:lnTo>
                    <a:pt x="0" y="3104388"/>
                  </a:lnTo>
                  <a:close/>
                </a:path>
              </a:pathLst>
            </a:custGeom>
            <a:ln w="76200">
              <a:solidFill>
                <a:srgbClr val="C00000"/>
              </a:solidFill>
            </a:ln>
          </p:spPr>
          <p:txBody>
            <a:bodyPr wrap="square" lIns="0" tIns="0" rIns="0" bIns="0" rtlCol="0"/>
            <a:lstStyle/>
            <a:p>
              <a:endParaRPr/>
            </a:p>
          </p:txBody>
        </p:sp>
      </p:grpSp>
    </p:spTree>
    <p:extLst>
      <p:ext uri="{BB962C8B-B14F-4D97-AF65-F5344CB8AC3E}">
        <p14:creationId xmlns:p14="http://schemas.microsoft.com/office/powerpoint/2010/main" val="347090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Souvenir Munitions</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75E3394-25F0-13C3-3BE5-DA712D3E2512}"/>
              </a:ext>
            </a:extLst>
          </p:cNvPr>
          <p:cNvSpPr txBox="1"/>
          <p:nvPr/>
        </p:nvSpPr>
        <p:spPr>
          <a:xfrm>
            <a:off x="1397251" y="1143496"/>
            <a:ext cx="9397497" cy="646331"/>
          </a:xfrm>
          <a:prstGeom prst="rect">
            <a:avLst/>
          </a:prstGeom>
          <a:noFill/>
        </p:spPr>
        <p:txBody>
          <a:bodyPr wrap="square" rtlCol="0">
            <a:spAutoFit/>
          </a:bodyPr>
          <a:lstStyle/>
          <a:p>
            <a:r>
              <a:rPr lang="en-US" dirty="0"/>
              <a:t>Souvenir, UXO, Dud, Training Round, or War Trophy, no matter what you call them, they can all be deadly! </a:t>
            </a:r>
          </a:p>
        </p:txBody>
      </p:sp>
      <p:grpSp>
        <p:nvGrpSpPr>
          <p:cNvPr id="4" name="object 4">
            <a:extLst>
              <a:ext uri="{FF2B5EF4-FFF2-40B4-BE49-F238E27FC236}">
                <a16:creationId xmlns:a16="http://schemas.microsoft.com/office/drawing/2014/main" id="{4BAD8119-A7E3-EF9F-4683-2F7808206268}"/>
              </a:ext>
            </a:extLst>
          </p:cNvPr>
          <p:cNvGrpSpPr/>
          <p:nvPr/>
        </p:nvGrpSpPr>
        <p:grpSpPr>
          <a:xfrm>
            <a:off x="3384040" y="2052260"/>
            <a:ext cx="5423917" cy="2217792"/>
            <a:chOff x="672083" y="6138671"/>
            <a:chExt cx="13896340" cy="4747260"/>
          </a:xfrm>
        </p:grpSpPr>
        <p:pic>
          <p:nvPicPr>
            <p:cNvPr id="5" name="object 5">
              <a:extLst>
                <a:ext uri="{FF2B5EF4-FFF2-40B4-BE49-F238E27FC236}">
                  <a16:creationId xmlns:a16="http://schemas.microsoft.com/office/drawing/2014/main" id="{8ADF4762-F143-4C4A-F0AB-050416777212}"/>
                </a:ext>
              </a:extLst>
            </p:cNvPr>
            <p:cNvPicPr/>
            <p:nvPr/>
          </p:nvPicPr>
          <p:blipFill>
            <a:blip r:embed="rId2" cstate="print"/>
            <a:stretch>
              <a:fillRect/>
            </a:stretch>
          </p:blipFill>
          <p:spPr>
            <a:xfrm>
              <a:off x="748283" y="6237731"/>
              <a:ext cx="6400799" cy="4572000"/>
            </a:xfrm>
            <a:prstGeom prst="rect">
              <a:avLst/>
            </a:prstGeom>
          </p:spPr>
        </p:pic>
        <p:sp>
          <p:nvSpPr>
            <p:cNvPr id="6" name="object 6">
              <a:extLst>
                <a:ext uri="{FF2B5EF4-FFF2-40B4-BE49-F238E27FC236}">
                  <a16:creationId xmlns:a16="http://schemas.microsoft.com/office/drawing/2014/main" id="{73E04BEC-3EBD-F929-36E4-2EBD4CD38CDC}"/>
                </a:ext>
              </a:extLst>
            </p:cNvPr>
            <p:cNvSpPr/>
            <p:nvPr/>
          </p:nvSpPr>
          <p:spPr>
            <a:xfrm>
              <a:off x="710183" y="6199631"/>
              <a:ext cx="6477000" cy="4648200"/>
            </a:xfrm>
            <a:custGeom>
              <a:avLst/>
              <a:gdLst/>
              <a:ahLst/>
              <a:cxnLst/>
              <a:rect l="l" t="t" r="r" b="b"/>
              <a:pathLst>
                <a:path w="6477000" h="4648200">
                  <a:moveTo>
                    <a:pt x="0" y="4648200"/>
                  </a:moveTo>
                  <a:lnTo>
                    <a:pt x="6476999" y="4648200"/>
                  </a:lnTo>
                  <a:lnTo>
                    <a:pt x="6476999" y="0"/>
                  </a:lnTo>
                  <a:lnTo>
                    <a:pt x="0" y="0"/>
                  </a:lnTo>
                  <a:lnTo>
                    <a:pt x="0" y="4648200"/>
                  </a:lnTo>
                  <a:close/>
                </a:path>
              </a:pathLst>
            </a:custGeom>
            <a:ln w="76200">
              <a:solidFill>
                <a:srgbClr val="C00000"/>
              </a:solidFill>
            </a:ln>
          </p:spPr>
          <p:txBody>
            <a:bodyPr wrap="square" lIns="0" tIns="0" rIns="0" bIns="0" rtlCol="0"/>
            <a:lstStyle/>
            <a:p>
              <a:endParaRPr/>
            </a:p>
          </p:txBody>
        </p:sp>
        <p:pic>
          <p:nvPicPr>
            <p:cNvPr id="7" name="object 7">
              <a:extLst>
                <a:ext uri="{FF2B5EF4-FFF2-40B4-BE49-F238E27FC236}">
                  <a16:creationId xmlns:a16="http://schemas.microsoft.com/office/drawing/2014/main" id="{B1BDE779-9172-0F13-C09C-C2D5D5979245}"/>
                </a:ext>
              </a:extLst>
            </p:cNvPr>
            <p:cNvPicPr/>
            <p:nvPr/>
          </p:nvPicPr>
          <p:blipFill>
            <a:blip r:embed="rId3" cstate="print"/>
            <a:stretch>
              <a:fillRect/>
            </a:stretch>
          </p:blipFill>
          <p:spPr>
            <a:xfrm>
              <a:off x="8795003" y="6214871"/>
              <a:ext cx="5696711" cy="4594859"/>
            </a:xfrm>
            <a:prstGeom prst="rect">
              <a:avLst/>
            </a:prstGeom>
          </p:spPr>
        </p:pic>
        <p:sp>
          <p:nvSpPr>
            <p:cNvPr id="8" name="object 8">
              <a:extLst>
                <a:ext uri="{FF2B5EF4-FFF2-40B4-BE49-F238E27FC236}">
                  <a16:creationId xmlns:a16="http://schemas.microsoft.com/office/drawing/2014/main" id="{83441438-1191-D0D8-2F64-E67799608512}"/>
                </a:ext>
              </a:extLst>
            </p:cNvPr>
            <p:cNvSpPr/>
            <p:nvPr/>
          </p:nvSpPr>
          <p:spPr>
            <a:xfrm>
              <a:off x="8756903" y="6176771"/>
              <a:ext cx="5773420" cy="4671060"/>
            </a:xfrm>
            <a:custGeom>
              <a:avLst/>
              <a:gdLst/>
              <a:ahLst/>
              <a:cxnLst/>
              <a:rect l="l" t="t" r="r" b="b"/>
              <a:pathLst>
                <a:path w="5773419" h="4671059">
                  <a:moveTo>
                    <a:pt x="0" y="4671059"/>
                  </a:moveTo>
                  <a:lnTo>
                    <a:pt x="5772911" y="4671059"/>
                  </a:lnTo>
                  <a:lnTo>
                    <a:pt x="5772911" y="0"/>
                  </a:lnTo>
                  <a:lnTo>
                    <a:pt x="0" y="0"/>
                  </a:lnTo>
                  <a:lnTo>
                    <a:pt x="0" y="4671059"/>
                  </a:lnTo>
                  <a:close/>
                </a:path>
              </a:pathLst>
            </a:custGeom>
            <a:ln w="76200">
              <a:solidFill>
                <a:srgbClr val="C00000"/>
              </a:solidFill>
            </a:ln>
          </p:spPr>
          <p:txBody>
            <a:bodyPr wrap="square" lIns="0" tIns="0" rIns="0" bIns="0" rtlCol="0"/>
            <a:lstStyle/>
            <a:p>
              <a:endParaRPr/>
            </a:p>
          </p:txBody>
        </p:sp>
      </p:grpSp>
      <p:sp>
        <p:nvSpPr>
          <p:cNvPr id="11" name="object 4">
            <a:extLst>
              <a:ext uri="{FF2B5EF4-FFF2-40B4-BE49-F238E27FC236}">
                <a16:creationId xmlns:a16="http://schemas.microsoft.com/office/drawing/2014/main" id="{8763297B-9F82-9A1F-7B46-75F431BFBFC4}"/>
              </a:ext>
            </a:extLst>
          </p:cNvPr>
          <p:cNvSpPr txBox="1"/>
          <p:nvPr/>
        </p:nvSpPr>
        <p:spPr>
          <a:xfrm>
            <a:off x="1397251" y="4804669"/>
            <a:ext cx="9367520" cy="696595"/>
          </a:xfrm>
          <a:prstGeom prst="rect">
            <a:avLst/>
          </a:prstGeom>
        </p:spPr>
        <p:txBody>
          <a:bodyPr vert="horz" wrap="square" lIns="0" tIns="12700" rIns="0" bIns="0" rtlCol="0">
            <a:spAutoFit/>
          </a:bodyPr>
          <a:lstStyle/>
          <a:p>
            <a:pPr marL="12700">
              <a:lnSpc>
                <a:spcPct val="100000"/>
              </a:lnSpc>
              <a:spcBef>
                <a:spcPts val="100"/>
              </a:spcBef>
            </a:pPr>
            <a:r>
              <a:rPr sz="4400" b="1" dirty="0">
                <a:solidFill>
                  <a:srgbClr val="C00000"/>
                </a:solidFill>
                <a:latin typeface="Tempus Sans ITC"/>
                <a:cs typeface="Tempus Sans ITC"/>
              </a:rPr>
              <a:t>If</a:t>
            </a:r>
            <a:r>
              <a:rPr sz="4400" b="1" spc="-10" dirty="0">
                <a:solidFill>
                  <a:srgbClr val="C00000"/>
                </a:solidFill>
                <a:latin typeface="Tempus Sans ITC"/>
                <a:cs typeface="Tempus Sans ITC"/>
              </a:rPr>
              <a:t> </a:t>
            </a:r>
            <a:r>
              <a:rPr sz="4400" b="1" dirty="0">
                <a:solidFill>
                  <a:srgbClr val="C00000"/>
                </a:solidFill>
                <a:latin typeface="Tempus Sans ITC"/>
                <a:cs typeface="Tempus Sans ITC"/>
              </a:rPr>
              <a:t>you</a:t>
            </a:r>
            <a:r>
              <a:rPr sz="4400" b="1" spc="-45" dirty="0">
                <a:solidFill>
                  <a:srgbClr val="C00000"/>
                </a:solidFill>
                <a:latin typeface="Tempus Sans ITC"/>
                <a:cs typeface="Tempus Sans ITC"/>
              </a:rPr>
              <a:t> </a:t>
            </a:r>
            <a:r>
              <a:rPr sz="4400" b="1" dirty="0">
                <a:solidFill>
                  <a:srgbClr val="C00000"/>
                </a:solidFill>
                <a:latin typeface="Tempus Sans ITC"/>
                <a:cs typeface="Tempus Sans ITC"/>
              </a:rPr>
              <a:t>did</a:t>
            </a:r>
            <a:r>
              <a:rPr sz="4400" b="1" spc="-20" dirty="0">
                <a:solidFill>
                  <a:srgbClr val="C00000"/>
                </a:solidFill>
                <a:latin typeface="Tempus Sans ITC"/>
                <a:cs typeface="Tempus Sans ITC"/>
              </a:rPr>
              <a:t> </a:t>
            </a:r>
            <a:r>
              <a:rPr sz="4400" b="1" dirty="0">
                <a:solidFill>
                  <a:srgbClr val="C00000"/>
                </a:solidFill>
                <a:latin typeface="Tempus Sans ITC"/>
                <a:cs typeface="Tempus Sans ITC"/>
              </a:rPr>
              <a:t>not</a:t>
            </a:r>
            <a:r>
              <a:rPr sz="4400" b="1" spc="-50" dirty="0">
                <a:solidFill>
                  <a:srgbClr val="C00000"/>
                </a:solidFill>
                <a:latin typeface="Tempus Sans ITC"/>
                <a:cs typeface="Tempus Sans ITC"/>
              </a:rPr>
              <a:t> </a:t>
            </a:r>
            <a:r>
              <a:rPr sz="4400" b="1" dirty="0">
                <a:solidFill>
                  <a:srgbClr val="C00000"/>
                </a:solidFill>
                <a:latin typeface="Tempus Sans ITC"/>
                <a:cs typeface="Tempus Sans ITC"/>
              </a:rPr>
              <a:t>drop</a:t>
            </a:r>
            <a:r>
              <a:rPr sz="4400" b="1" spc="-40" dirty="0">
                <a:solidFill>
                  <a:srgbClr val="C00000"/>
                </a:solidFill>
                <a:latin typeface="Tempus Sans ITC"/>
                <a:cs typeface="Tempus Sans ITC"/>
              </a:rPr>
              <a:t> </a:t>
            </a:r>
            <a:r>
              <a:rPr sz="4400" b="1" dirty="0">
                <a:solidFill>
                  <a:srgbClr val="C00000"/>
                </a:solidFill>
                <a:latin typeface="Tempus Sans ITC"/>
                <a:cs typeface="Tempus Sans ITC"/>
              </a:rPr>
              <a:t>it,</a:t>
            </a:r>
            <a:r>
              <a:rPr sz="4400" b="1" spc="-35" dirty="0">
                <a:solidFill>
                  <a:srgbClr val="C00000"/>
                </a:solidFill>
                <a:latin typeface="Tempus Sans ITC"/>
                <a:cs typeface="Tempus Sans ITC"/>
              </a:rPr>
              <a:t> </a:t>
            </a:r>
            <a:r>
              <a:rPr sz="4400" b="1" dirty="0">
                <a:solidFill>
                  <a:srgbClr val="C00000"/>
                </a:solidFill>
                <a:latin typeface="Tempus Sans ITC"/>
                <a:cs typeface="Tempus Sans ITC"/>
              </a:rPr>
              <a:t>do</a:t>
            </a:r>
            <a:r>
              <a:rPr sz="4400" b="1" spc="-30" dirty="0">
                <a:solidFill>
                  <a:srgbClr val="C00000"/>
                </a:solidFill>
                <a:latin typeface="Tempus Sans ITC"/>
                <a:cs typeface="Tempus Sans ITC"/>
              </a:rPr>
              <a:t> </a:t>
            </a:r>
            <a:r>
              <a:rPr sz="4400" b="1" dirty="0">
                <a:solidFill>
                  <a:srgbClr val="C00000"/>
                </a:solidFill>
                <a:latin typeface="Tempus Sans ITC"/>
                <a:cs typeface="Tempus Sans ITC"/>
              </a:rPr>
              <a:t>not</a:t>
            </a:r>
            <a:r>
              <a:rPr sz="4400" b="1" spc="-35" dirty="0">
                <a:solidFill>
                  <a:srgbClr val="C00000"/>
                </a:solidFill>
                <a:latin typeface="Tempus Sans ITC"/>
                <a:cs typeface="Tempus Sans ITC"/>
              </a:rPr>
              <a:t> </a:t>
            </a:r>
            <a:r>
              <a:rPr sz="4400" b="1" dirty="0">
                <a:solidFill>
                  <a:srgbClr val="C00000"/>
                </a:solidFill>
                <a:latin typeface="Tempus Sans ITC"/>
                <a:cs typeface="Tempus Sans ITC"/>
              </a:rPr>
              <a:t>pick</a:t>
            </a:r>
            <a:r>
              <a:rPr sz="4400" b="1" spc="-55" dirty="0">
                <a:solidFill>
                  <a:srgbClr val="C00000"/>
                </a:solidFill>
                <a:latin typeface="Tempus Sans ITC"/>
                <a:cs typeface="Tempus Sans ITC"/>
              </a:rPr>
              <a:t> </a:t>
            </a:r>
            <a:r>
              <a:rPr sz="4400" b="1" dirty="0">
                <a:solidFill>
                  <a:srgbClr val="C00000"/>
                </a:solidFill>
                <a:latin typeface="Tempus Sans ITC"/>
                <a:cs typeface="Tempus Sans ITC"/>
              </a:rPr>
              <a:t>it</a:t>
            </a:r>
            <a:r>
              <a:rPr sz="4400" b="1" spc="-20" dirty="0">
                <a:solidFill>
                  <a:srgbClr val="C00000"/>
                </a:solidFill>
                <a:latin typeface="Tempus Sans ITC"/>
                <a:cs typeface="Tempus Sans ITC"/>
              </a:rPr>
              <a:t> </a:t>
            </a:r>
            <a:r>
              <a:rPr sz="4400" b="1" spc="-25" dirty="0">
                <a:solidFill>
                  <a:srgbClr val="C00000"/>
                </a:solidFill>
                <a:latin typeface="Tempus Sans ITC"/>
                <a:cs typeface="Tempus Sans ITC"/>
              </a:rPr>
              <a:t>up!</a:t>
            </a:r>
            <a:endParaRPr sz="4400" dirty="0">
              <a:latin typeface="Tempus Sans ITC"/>
              <a:cs typeface="Tempus Sans ITC"/>
            </a:endParaRPr>
          </a:p>
        </p:txBody>
      </p:sp>
    </p:spTree>
    <p:extLst>
      <p:ext uri="{BB962C8B-B14F-4D97-AF65-F5344CB8AC3E}">
        <p14:creationId xmlns:p14="http://schemas.microsoft.com/office/powerpoint/2010/main" val="41631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What is Unexploded Ordnance? </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2792720-57A6-B6E7-99B5-F1D69D40AB49}"/>
              </a:ext>
            </a:extLst>
          </p:cNvPr>
          <p:cNvSpPr txBox="1"/>
          <p:nvPr/>
        </p:nvSpPr>
        <p:spPr>
          <a:xfrm>
            <a:off x="2263366" y="879370"/>
            <a:ext cx="7369521" cy="4524315"/>
          </a:xfrm>
          <a:prstGeom prst="rect">
            <a:avLst/>
          </a:prstGeom>
          <a:noFill/>
        </p:spPr>
        <p:txBody>
          <a:bodyPr wrap="square">
            <a:spAutoFit/>
          </a:bodyPr>
          <a:lstStyle/>
          <a:p>
            <a:r>
              <a:rPr lang="en-US" dirty="0"/>
              <a:t>Unexploded Ordnance, commonly referred to as UXO, is defined in Title 10, United States Code, Section 101(e)(5)(A) through (C) as follows…</a:t>
            </a:r>
          </a:p>
          <a:p>
            <a:endParaRPr lang="en-US" dirty="0"/>
          </a:p>
          <a:p>
            <a:r>
              <a:rPr lang="en-US" dirty="0"/>
              <a:t>Unexploded ordnance.—The term “unexploded ordnance” means military munitions that:</a:t>
            </a:r>
          </a:p>
          <a:p>
            <a:endParaRPr lang="en-US" dirty="0"/>
          </a:p>
          <a:p>
            <a:pPr marL="285750" indent="-285750">
              <a:buFont typeface="Arial" panose="020B0604020202020204" pitchFamily="34" charset="0"/>
              <a:buChar char="•"/>
            </a:pPr>
            <a:r>
              <a:rPr lang="en-US" dirty="0"/>
              <a:t>(A)have been primed, fused, armed, or otherwise prepared for action;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(B)have been fired, dropped, launched, projected, or placed in such a manner as to constitute a hazard to operations, installations, personnel, or material; and</a:t>
            </a:r>
          </a:p>
          <a:p>
            <a:endParaRPr lang="en-US" dirty="0"/>
          </a:p>
          <a:p>
            <a:pPr marL="285750" indent="-285750">
              <a:buFont typeface="Arial" panose="020B0604020202020204" pitchFamily="34" charset="0"/>
              <a:buChar char="•"/>
            </a:pPr>
            <a:r>
              <a:rPr lang="en-US" dirty="0"/>
              <a:t>(C)remain unexploded, whether by malfunction, design, or any other cause.</a:t>
            </a:r>
          </a:p>
        </p:txBody>
      </p:sp>
      <p:grpSp>
        <p:nvGrpSpPr>
          <p:cNvPr id="5" name="object 10">
            <a:extLst>
              <a:ext uri="{FF2B5EF4-FFF2-40B4-BE49-F238E27FC236}">
                <a16:creationId xmlns:a16="http://schemas.microsoft.com/office/drawing/2014/main" id="{76C41167-D22B-6BA4-9EE4-65B2EB8D42E3}"/>
              </a:ext>
            </a:extLst>
          </p:cNvPr>
          <p:cNvGrpSpPr/>
          <p:nvPr/>
        </p:nvGrpSpPr>
        <p:grpSpPr>
          <a:xfrm>
            <a:off x="10264547" y="1091440"/>
            <a:ext cx="1429511" cy="3788377"/>
            <a:chOff x="10762488" y="1879092"/>
            <a:chExt cx="3317875" cy="6727190"/>
          </a:xfrm>
        </p:grpSpPr>
        <p:pic>
          <p:nvPicPr>
            <p:cNvPr id="6" name="object 11">
              <a:extLst>
                <a:ext uri="{FF2B5EF4-FFF2-40B4-BE49-F238E27FC236}">
                  <a16:creationId xmlns:a16="http://schemas.microsoft.com/office/drawing/2014/main" id="{F131449E-3088-1BC0-E5B0-F36AF7129448}"/>
                </a:ext>
              </a:extLst>
            </p:cNvPr>
            <p:cNvPicPr/>
            <p:nvPr/>
          </p:nvPicPr>
          <p:blipFill>
            <a:blip r:embed="rId3" cstate="print"/>
            <a:stretch>
              <a:fillRect/>
            </a:stretch>
          </p:blipFill>
          <p:spPr>
            <a:xfrm>
              <a:off x="10812780" y="1929384"/>
              <a:ext cx="3217164" cy="6626352"/>
            </a:xfrm>
            <a:prstGeom prst="rect">
              <a:avLst/>
            </a:prstGeom>
          </p:spPr>
        </p:pic>
        <p:sp>
          <p:nvSpPr>
            <p:cNvPr id="7" name="object 12">
              <a:extLst>
                <a:ext uri="{FF2B5EF4-FFF2-40B4-BE49-F238E27FC236}">
                  <a16:creationId xmlns:a16="http://schemas.microsoft.com/office/drawing/2014/main" id="{D7F3C490-092B-2477-0403-6072BBA6F824}"/>
                </a:ext>
              </a:extLst>
            </p:cNvPr>
            <p:cNvSpPr/>
            <p:nvPr/>
          </p:nvSpPr>
          <p:spPr>
            <a:xfrm>
              <a:off x="10787634" y="1904238"/>
              <a:ext cx="3267710" cy="6677025"/>
            </a:xfrm>
            <a:custGeom>
              <a:avLst/>
              <a:gdLst/>
              <a:ahLst/>
              <a:cxnLst/>
              <a:rect l="l" t="t" r="r" b="b"/>
              <a:pathLst>
                <a:path w="3267709" h="6677025">
                  <a:moveTo>
                    <a:pt x="0" y="6676644"/>
                  </a:moveTo>
                  <a:lnTo>
                    <a:pt x="3267455" y="6676644"/>
                  </a:lnTo>
                  <a:lnTo>
                    <a:pt x="3267455" y="0"/>
                  </a:lnTo>
                  <a:lnTo>
                    <a:pt x="0" y="0"/>
                  </a:lnTo>
                  <a:lnTo>
                    <a:pt x="0" y="6676644"/>
                  </a:lnTo>
                  <a:close/>
                </a:path>
              </a:pathLst>
            </a:custGeom>
            <a:ln w="50292">
              <a:solidFill>
                <a:srgbClr val="C00000"/>
              </a:solidFill>
            </a:ln>
          </p:spPr>
          <p:txBody>
            <a:bodyPr wrap="square" lIns="0" tIns="0" rIns="0" bIns="0" rtlCol="0"/>
            <a:lstStyle/>
            <a:p>
              <a:endParaRPr/>
            </a:p>
          </p:txBody>
        </p:sp>
      </p:grpSp>
    </p:spTree>
    <p:extLst>
      <p:ext uri="{BB962C8B-B14F-4D97-AF65-F5344CB8AC3E}">
        <p14:creationId xmlns:p14="http://schemas.microsoft.com/office/powerpoint/2010/main" val="274670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The Danger is Real!</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object 5">
            <a:extLst>
              <a:ext uri="{FF2B5EF4-FFF2-40B4-BE49-F238E27FC236}">
                <a16:creationId xmlns:a16="http://schemas.microsoft.com/office/drawing/2014/main" id="{8D11169D-3CFF-78B7-A0F5-87DBBC7600E6}"/>
              </a:ext>
            </a:extLst>
          </p:cNvPr>
          <p:cNvSpPr txBox="1"/>
          <p:nvPr/>
        </p:nvSpPr>
        <p:spPr>
          <a:xfrm>
            <a:off x="984941" y="1070351"/>
            <a:ext cx="10324474" cy="628377"/>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Arial"/>
                <a:cs typeface="Arial"/>
              </a:rPr>
              <a:t>Munitions</a:t>
            </a:r>
            <a:r>
              <a:rPr sz="2000" spc="-5" dirty="0">
                <a:latin typeface="Arial"/>
                <a:cs typeface="Arial"/>
              </a:rPr>
              <a:t> </a:t>
            </a:r>
            <a:r>
              <a:rPr sz="2000" dirty="0">
                <a:latin typeface="Arial"/>
                <a:cs typeface="Arial"/>
              </a:rPr>
              <a:t>are</a:t>
            </a:r>
            <a:r>
              <a:rPr sz="2000" spc="-20" dirty="0">
                <a:latin typeface="Arial"/>
                <a:cs typeface="Arial"/>
              </a:rPr>
              <a:t> </a:t>
            </a:r>
            <a:r>
              <a:rPr sz="2000" dirty="0">
                <a:latin typeface="Arial"/>
                <a:cs typeface="Arial"/>
              </a:rPr>
              <a:t>dangerous.</a:t>
            </a:r>
            <a:r>
              <a:rPr sz="2000" spc="20" dirty="0">
                <a:latin typeface="Arial"/>
                <a:cs typeface="Arial"/>
              </a:rPr>
              <a:t> </a:t>
            </a:r>
            <a:r>
              <a:rPr sz="2000" dirty="0">
                <a:latin typeface="Arial"/>
                <a:cs typeface="Arial"/>
              </a:rPr>
              <a:t>Personnel</a:t>
            </a:r>
            <a:r>
              <a:rPr sz="2000" spc="15" dirty="0">
                <a:latin typeface="Arial"/>
                <a:cs typeface="Arial"/>
              </a:rPr>
              <a:t> </a:t>
            </a:r>
            <a:r>
              <a:rPr sz="2000" dirty="0">
                <a:latin typeface="Arial"/>
                <a:cs typeface="Arial"/>
              </a:rPr>
              <a:t>have</a:t>
            </a:r>
            <a:r>
              <a:rPr sz="2000" spc="10" dirty="0">
                <a:latin typeface="Arial"/>
                <a:cs typeface="Arial"/>
              </a:rPr>
              <a:t> </a:t>
            </a:r>
            <a:r>
              <a:rPr sz="2000" spc="-10" dirty="0">
                <a:latin typeface="Arial"/>
                <a:cs typeface="Arial"/>
              </a:rPr>
              <a:t>found </a:t>
            </a:r>
            <a:r>
              <a:rPr sz="2000" dirty="0">
                <a:latin typeface="Arial"/>
                <a:cs typeface="Arial"/>
              </a:rPr>
              <a:t>munitions</a:t>
            </a:r>
            <a:r>
              <a:rPr sz="2000" spc="-20" dirty="0">
                <a:latin typeface="Arial"/>
                <a:cs typeface="Arial"/>
              </a:rPr>
              <a:t> </a:t>
            </a:r>
            <a:r>
              <a:rPr sz="2000" dirty="0">
                <a:latin typeface="Arial"/>
                <a:cs typeface="Arial"/>
              </a:rPr>
              <a:t>at</a:t>
            </a:r>
            <a:r>
              <a:rPr sz="2000" spc="-35" dirty="0">
                <a:latin typeface="Arial"/>
                <a:cs typeface="Arial"/>
              </a:rPr>
              <a:t> </a:t>
            </a:r>
            <a:r>
              <a:rPr sz="2000" dirty="0">
                <a:latin typeface="Arial"/>
                <a:cs typeface="Arial"/>
              </a:rPr>
              <a:t>Fort</a:t>
            </a:r>
            <a:r>
              <a:rPr sz="2000" spc="-280" dirty="0">
                <a:latin typeface="Arial"/>
                <a:cs typeface="Arial"/>
              </a:rPr>
              <a:t> </a:t>
            </a:r>
            <a:r>
              <a:rPr lang="en-US" sz="2000" spc="50" dirty="0">
                <a:latin typeface="Arial"/>
                <a:cs typeface="Arial"/>
              </a:rPr>
              <a:t>Walker </a:t>
            </a:r>
            <a:r>
              <a:rPr sz="2000" dirty="0">
                <a:latin typeface="Arial"/>
                <a:cs typeface="Arial"/>
              </a:rPr>
              <a:t>over</a:t>
            </a:r>
            <a:r>
              <a:rPr sz="2000" spc="-25" dirty="0">
                <a:latin typeface="Arial"/>
                <a:cs typeface="Arial"/>
              </a:rPr>
              <a:t> </a:t>
            </a:r>
            <a:r>
              <a:rPr sz="2000" dirty="0">
                <a:latin typeface="Arial"/>
                <a:cs typeface="Arial"/>
              </a:rPr>
              <a:t>the</a:t>
            </a:r>
            <a:r>
              <a:rPr sz="2000" spc="-30" dirty="0">
                <a:latin typeface="Arial"/>
                <a:cs typeface="Arial"/>
              </a:rPr>
              <a:t> </a:t>
            </a:r>
            <a:r>
              <a:rPr sz="2000" dirty="0">
                <a:latin typeface="Arial"/>
                <a:cs typeface="Arial"/>
              </a:rPr>
              <a:t>past</a:t>
            </a:r>
            <a:r>
              <a:rPr sz="2000" spc="-5" dirty="0">
                <a:latin typeface="Arial"/>
                <a:cs typeface="Arial"/>
              </a:rPr>
              <a:t> </a:t>
            </a:r>
            <a:r>
              <a:rPr sz="2000" dirty="0">
                <a:latin typeface="Arial"/>
                <a:cs typeface="Arial"/>
              </a:rPr>
              <a:t>80</a:t>
            </a:r>
            <a:r>
              <a:rPr sz="2000" spc="-30" dirty="0">
                <a:latin typeface="Arial"/>
                <a:cs typeface="Arial"/>
              </a:rPr>
              <a:t> </a:t>
            </a:r>
            <a:r>
              <a:rPr sz="2000" spc="-10" dirty="0">
                <a:latin typeface="Arial"/>
                <a:cs typeface="Arial"/>
              </a:rPr>
              <a:t>years.</a:t>
            </a:r>
            <a:r>
              <a:rPr lang="en-US" sz="2000" spc="-10" dirty="0">
                <a:latin typeface="Arial"/>
                <a:cs typeface="Arial"/>
              </a:rPr>
              <a:t> </a:t>
            </a:r>
            <a:r>
              <a:rPr sz="2000" dirty="0">
                <a:latin typeface="Arial"/>
                <a:cs typeface="Arial"/>
              </a:rPr>
              <a:t>Personnel</a:t>
            </a:r>
            <a:r>
              <a:rPr sz="2000" spc="-5" dirty="0">
                <a:latin typeface="Arial"/>
                <a:cs typeface="Arial"/>
              </a:rPr>
              <a:t> </a:t>
            </a:r>
            <a:r>
              <a:rPr sz="2000" spc="-20" dirty="0">
                <a:latin typeface="Arial"/>
                <a:cs typeface="Arial"/>
              </a:rPr>
              <a:t>also</a:t>
            </a:r>
            <a:r>
              <a:rPr lang="en-US" sz="2000" spc="-20" dirty="0">
                <a:latin typeface="Arial"/>
                <a:cs typeface="Arial"/>
              </a:rPr>
              <a:t> </a:t>
            </a:r>
            <a:r>
              <a:rPr sz="2000" dirty="0">
                <a:latin typeface="Arial"/>
                <a:cs typeface="Arial"/>
              </a:rPr>
              <a:t>have</a:t>
            </a:r>
            <a:r>
              <a:rPr sz="2000" spc="5" dirty="0">
                <a:latin typeface="Arial"/>
                <a:cs typeface="Arial"/>
              </a:rPr>
              <a:t> </a:t>
            </a:r>
            <a:r>
              <a:rPr sz="2000" dirty="0">
                <a:latin typeface="Arial"/>
                <a:cs typeface="Arial"/>
              </a:rPr>
              <a:t>been</a:t>
            </a:r>
            <a:r>
              <a:rPr sz="2000" spc="10" dirty="0">
                <a:latin typeface="Arial"/>
                <a:cs typeface="Arial"/>
              </a:rPr>
              <a:t> </a:t>
            </a:r>
            <a:r>
              <a:rPr sz="2000" dirty="0">
                <a:latin typeface="Arial"/>
                <a:cs typeface="Arial"/>
              </a:rPr>
              <a:t>injured</a:t>
            </a:r>
            <a:r>
              <a:rPr sz="2000" spc="-10" dirty="0">
                <a:latin typeface="Arial"/>
                <a:cs typeface="Arial"/>
              </a:rPr>
              <a:t> </a:t>
            </a:r>
            <a:r>
              <a:rPr sz="2000" dirty="0">
                <a:latin typeface="Arial"/>
                <a:cs typeface="Arial"/>
              </a:rPr>
              <a:t>or</a:t>
            </a:r>
            <a:r>
              <a:rPr lang="en-US" sz="2000" dirty="0">
                <a:latin typeface="Arial"/>
                <a:cs typeface="Arial"/>
              </a:rPr>
              <a:t> </a:t>
            </a:r>
            <a:r>
              <a:rPr lang="en-US" sz="2000" spc="-5" dirty="0">
                <a:latin typeface="Arial"/>
                <a:cs typeface="Arial"/>
              </a:rPr>
              <a:t>k</a:t>
            </a:r>
            <a:r>
              <a:rPr sz="2000" spc="-10" dirty="0">
                <a:latin typeface="Arial"/>
                <a:cs typeface="Arial"/>
              </a:rPr>
              <a:t>illed</a:t>
            </a:r>
            <a:r>
              <a:rPr lang="en-US" sz="2000" spc="-10" dirty="0">
                <a:latin typeface="Arial"/>
                <a:cs typeface="Arial"/>
              </a:rPr>
              <a:t> </a:t>
            </a:r>
            <a:r>
              <a:rPr sz="2000" spc="-20" dirty="0">
                <a:latin typeface="Arial"/>
                <a:cs typeface="Arial"/>
              </a:rPr>
              <a:t>from </a:t>
            </a:r>
            <a:r>
              <a:rPr sz="2000" dirty="0">
                <a:latin typeface="Arial"/>
                <a:cs typeface="Arial"/>
              </a:rPr>
              <a:t>munitions</a:t>
            </a:r>
            <a:r>
              <a:rPr sz="2000" spc="5" dirty="0">
                <a:latin typeface="Arial"/>
                <a:cs typeface="Arial"/>
              </a:rPr>
              <a:t> </a:t>
            </a:r>
            <a:r>
              <a:rPr sz="2000" dirty="0">
                <a:latin typeface="Arial"/>
                <a:cs typeface="Arial"/>
              </a:rPr>
              <a:t>at</a:t>
            </a:r>
            <a:r>
              <a:rPr sz="2000" spc="-5" dirty="0">
                <a:latin typeface="Arial"/>
                <a:cs typeface="Arial"/>
              </a:rPr>
              <a:t> </a:t>
            </a:r>
            <a:r>
              <a:rPr sz="2000" dirty="0">
                <a:latin typeface="Arial"/>
                <a:cs typeface="Arial"/>
              </a:rPr>
              <a:t>other</a:t>
            </a:r>
            <a:r>
              <a:rPr sz="2000" spc="5" dirty="0">
                <a:latin typeface="Arial"/>
                <a:cs typeface="Arial"/>
              </a:rPr>
              <a:t> </a:t>
            </a:r>
            <a:r>
              <a:rPr lang="en-US" sz="2000" spc="5" dirty="0">
                <a:latin typeface="Arial"/>
                <a:cs typeface="Arial"/>
              </a:rPr>
              <a:t>i</a:t>
            </a:r>
            <a:r>
              <a:rPr sz="2000" spc="-10" dirty="0">
                <a:latin typeface="Arial"/>
                <a:cs typeface="Arial"/>
              </a:rPr>
              <a:t>nstallations.</a:t>
            </a:r>
            <a:endParaRPr sz="2000" dirty="0">
              <a:latin typeface="Arial"/>
              <a:cs typeface="Arial"/>
            </a:endParaRPr>
          </a:p>
        </p:txBody>
      </p:sp>
      <p:pic>
        <p:nvPicPr>
          <p:cNvPr id="4" name="object 4">
            <a:extLst>
              <a:ext uri="{FF2B5EF4-FFF2-40B4-BE49-F238E27FC236}">
                <a16:creationId xmlns:a16="http://schemas.microsoft.com/office/drawing/2014/main" id="{45AC35AB-61BD-032C-E458-DA7236823DEB}"/>
              </a:ext>
            </a:extLst>
          </p:cNvPr>
          <p:cNvPicPr/>
          <p:nvPr/>
        </p:nvPicPr>
        <p:blipFill>
          <a:blip r:embed="rId2" cstate="print"/>
          <a:stretch>
            <a:fillRect/>
          </a:stretch>
        </p:blipFill>
        <p:spPr>
          <a:xfrm>
            <a:off x="7691188" y="3458241"/>
            <a:ext cx="3251831" cy="3320321"/>
          </a:xfrm>
          <a:prstGeom prst="rect">
            <a:avLst/>
          </a:prstGeom>
        </p:spPr>
      </p:pic>
      <p:pic>
        <p:nvPicPr>
          <p:cNvPr id="6" name="Picture 5" descr="Diagram">
            <a:extLst>
              <a:ext uri="{FF2B5EF4-FFF2-40B4-BE49-F238E27FC236}">
                <a16:creationId xmlns:a16="http://schemas.microsoft.com/office/drawing/2014/main" id="{85A8B73F-9CDE-F181-66A0-EF93F5EFE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61" y="1858425"/>
            <a:ext cx="6016317" cy="4249500"/>
          </a:xfrm>
          <a:prstGeom prst="rect">
            <a:avLst/>
          </a:prstGeom>
        </p:spPr>
      </p:pic>
      <p:pic>
        <p:nvPicPr>
          <p:cNvPr id="8" name="Picture 7" descr="Diagram&#10;&#10;Description automatically generated">
            <a:extLst>
              <a:ext uri="{FF2B5EF4-FFF2-40B4-BE49-F238E27FC236}">
                <a16:creationId xmlns:a16="http://schemas.microsoft.com/office/drawing/2014/main" id="{95D47016-F668-2FF6-630E-D94B725A5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349" y="2051013"/>
            <a:ext cx="5749790" cy="1619391"/>
          </a:xfrm>
          <a:prstGeom prst="rect">
            <a:avLst/>
          </a:prstGeom>
        </p:spPr>
      </p:pic>
    </p:spTree>
    <p:extLst>
      <p:ext uri="{BB962C8B-B14F-4D97-AF65-F5344CB8AC3E}">
        <p14:creationId xmlns:p14="http://schemas.microsoft.com/office/powerpoint/2010/main" val="348060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Brief History of Fort Walker</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object 4">
            <a:extLst>
              <a:ext uri="{FF2B5EF4-FFF2-40B4-BE49-F238E27FC236}">
                <a16:creationId xmlns:a16="http://schemas.microsoft.com/office/drawing/2014/main" id="{EFC3E124-2686-40ED-F1CE-A67E7358A2B8}"/>
              </a:ext>
            </a:extLst>
          </p:cNvPr>
          <p:cNvPicPr/>
          <p:nvPr/>
        </p:nvPicPr>
        <p:blipFill>
          <a:blip r:embed="rId2" cstate="print"/>
          <a:stretch>
            <a:fillRect/>
          </a:stretch>
        </p:blipFill>
        <p:spPr>
          <a:xfrm>
            <a:off x="2108688" y="803374"/>
            <a:ext cx="7974624" cy="5251252"/>
          </a:xfrm>
          <a:prstGeom prst="rect">
            <a:avLst/>
          </a:prstGeom>
        </p:spPr>
      </p:pic>
    </p:spTree>
    <p:extLst>
      <p:ext uri="{BB962C8B-B14F-4D97-AF65-F5344CB8AC3E}">
        <p14:creationId xmlns:p14="http://schemas.microsoft.com/office/powerpoint/2010/main" val="230632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Munitions Can be Encountered Anywhere!</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588817AB-0DD3-FBC1-3653-2DCC798C864C}"/>
              </a:ext>
            </a:extLst>
          </p:cNvPr>
          <p:cNvSpPr txBox="1"/>
          <p:nvPr/>
        </p:nvSpPr>
        <p:spPr>
          <a:xfrm>
            <a:off x="718240" y="1156629"/>
            <a:ext cx="10755517" cy="646331"/>
          </a:xfrm>
          <a:prstGeom prst="rect">
            <a:avLst/>
          </a:prstGeom>
          <a:noFill/>
        </p:spPr>
        <p:txBody>
          <a:bodyPr wrap="square" rtlCol="0">
            <a:spAutoFit/>
          </a:bodyPr>
          <a:lstStyle/>
          <a:p>
            <a:r>
              <a:rPr lang="en-US" dirty="0"/>
              <a:t>Military training has occurred throughout the entirety of the installation. Munitions can be encountered anywhere past training has occurred, or present training is occurring. </a:t>
            </a:r>
          </a:p>
        </p:txBody>
      </p:sp>
    </p:spTree>
    <p:extLst>
      <p:ext uri="{BB962C8B-B14F-4D97-AF65-F5344CB8AC3E}">
        <p14:creationId xmlns:p14="http://schemas.microsoft.com/office/powerpoint/2010/main" val="175149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1292-B3C9-0974-7BCE-D0232E1B386A}"/>
              </a:ext>
            </a:extLst>
          </p:cNvPr>
          <p:cNvSpPr>
            <a:spLocks noGrp="1"/>
          </p:cNvSpPr>
          <p:nvPr>
            <p:ph type="title"/>
          </p:nvPr>
        </p:nvSpPr>
        <p:spPr/>
        <p:txBody>
          <a:bodyPr>
            <a:normAutofit/>
          </a:bodyPr>
          <a:lstStyle/>
          <a:p>
            <a:r>
              <a:rPr lang="en-US" i="1" dirty="0"/>
              <a:t>Training and Maneuver Area</a:t>
            </a:r>
          </a:p>
        </p:txBody>
      </p:sp>
      <p:sp>
        <p:nvSpPr>
          <p:cNvPr id="5" name="Rectangle 4">
            <a:extLst>
              <a:ext uri="{FF2B5EF4-FFF2-40B4-BE49-F238E27FC236}">
                <a16:creationId xmlns:a16="http://schemas.microsoft.com/office/drawing/2014/main" id="{28FF6B21-DE16-9984-0B93-77FD56055B9E}"/>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rial" panose="020B0604020202020204"/>
              </a:rPr>
              <a:t>Thomas Grejda / ISO / (804)633-8269 / thomas.e.grejda.civ@army.mil</a:t>
            </a: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92FD669E-7027-14FE-B2A0-294B87E16A76}"/>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700" b="1" i="0" u="none" strike="noStrike" kern="6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6" descr="FAPH_MIM_2007">
            <a:extLst>
              <a:ext uri="{FF2B5EF4-FFF2-40B4-BE49-F238E27FC236}">
                <a16:creationId xmlns:a16="http://schemas.microsoft.com/office/drawing/2014/main" id="{7BBA2EBA-56CB-9A5F-1056-9BC2FA5FB4CA}"/>
              </a:ext>
            </a:extLst>
          </p:cNvPr>
          <p:cNvPicPr>
            <a:picLocks noChangeAspect="1" noChangeArrowheads="1"/>
          </p:cNvPicPr>
          <p:nvPr/>
        </p:nvPicPr>
        <p:blipFill>
          <a:blip r:embed="rId2" cstate="print"/>
          <a:srcRect/>
          <a:stretch>
            <a:fillRect/>
          </a:stretch>
        </p:blipFill>
        <p:spPr bwMode="auto">
          <a:xfrm>
            <a:off x="3276115" y="1145427"/>
            <a:ext cx="5302271" cy="5095525"/>
          </a:xfrm>
          <a:prstGeom prst="rect">
            <a:avLst/>
          </a:prstGeom>
          <a:noFill/>
          <a:ln w="9525">
            <a:noFill/>
            <a:miter lim="800000"/>
            <a:headEnd/>
            <a:tailEnd/>
          </a:ln>
        </p:spPr>
      </p:pic>
      <p:sp>
        <p:nvSpPr>
          <p:cNvPr id="11" name="TextBox 10">
            <a:extLst>
              <a:ext uri="{FF2B5EF4-FFF2-40B4-BE49-F238E27FC236}">
                <a16:creationId xmlns:a16="http://schemas.microsoft.com/office/drawing/2014/main" id="{3D58F293-9919-A0B6-A0A7-56CC028C49AA}"/>
              </a:ext>
            </a:extLst>
          </p:cNvPr>
          <p:cNvSpPr txBox="1"/>
          <p:nvPr/>
        </p:nvSpPr>
        <p:spPr>
          <a:xfrm>
            <a:off x="1192307" y="3344936"/>
            <a:ext cx="1550894" cy="646331"/>
          </a:xfrm>
          <a:prstGeom prst="rect">
            <a:avLst/>
          </a:prstGeom>
          <a:noFill/>
        </p:spPr>
        <p:txBody>
          <a:bodyPr wrap="square" rtlCol="0">
            <a:spAutoFit/>
          </a:bodyPr>
          <a:lstStyle/>
          <a:p>
            <a:r>
              <a:rPr lang="en-US" sz="1200" dirty="0">
                <a:solidFill>
                  <a:prstClr val="black"/>
                </a:solidFill>
                <a:cs typeface="Arial" panose="020B0604020202020204" pitchFamily="34" charset="0"/>
              </a:rPr>
              <a:t>ASP</a:t>
            </a:r>
          </a:p>
          <a:p>
            <a:r>
              <a:rPr lang="en-US" sz="1200" dirty="0">
                <a:solidFill>
                  <a:prstClr val="black"/>
                </a:solidFill>
                <a:cs typeface="Arial" panose="020B0604020202020204" pitchFamily="34" charset="0"/>
              </a:rPr>
              <a:t>Monday thru Friday,</a:t>
            </a:r>
          </a:p>
          <a:p>
            <a:r>
              <a:rPr lang="en-US" sz="1200" dirty="0">
                <a:solidFill>
                  <a:prstClr val="black"/>
                </a:solidFill>
                <a:cs typeface="Arial" panose="020B0604020202020204" pitchFamily="34" charset="0"/>
              </a:rPr>
              <a:t>0700-1630</a:t>
            </a:r>
          </a:p>
        </p:txBody>
      </p:sp>
      <p:sp>
        <p:nvSpPr>
          <p:cNvPr id="12" name="TextBox 11">
            <a:extLst>
              <a:ext uri="{FF2B5EF4-FFF2-40B4-BE49-F238E27FC236}">
                <a16:creationId xmlns:a16="http://schemas.microsoft.com/office/drawing/2014/main" id="{D149CFE4-FFA4-8CDF-7838-2E66B40F90F5}"/>
              </a:ext>
            </a:extLst>
          </p:cNvPr>
          <p:cNvSpPr txBox="1"/>
          <p:nvPr/>
        </p:nvSpPr>
        <p:spPr>
          <a:xfrm>
            <a:off x="2035624" y="1204212"/>
            <a:ext cx="1373646" cy="646331"/>
          </a:xfrm>
          <a:prstGeom prst="rect">
            <a:avLst/>
          </a:prstGeom>
          <a:noFill/>
        </p:spPr>
        <p:txBody>
          <a:bodyPr wrap="none" rtlCol="0">
            <a:spAutoFit/>
          </a:bodyPr>
          <a:lstStyle/>
          <a:p>
            <a:r>
              <a:rPr lang="en-US" sz="1200" dirty="0">
                <a:solidFill>
                  <a:prstClr val="black"/>
                </a:solidFill>
                <a:cs typeface="Arial" panose="020B0604020202020204" pitchFamily="34" charset="0"/>
              </a:rPr>
              <a:t>North Gate ACP: </a:t>
            </a:r>
          </a:p>
          <a:p>
            <a:r>
              <a:rPr lang="en-US" sz="1200" dirty="0">
                <a:solidFill>
                  <a:prstClr val="black"/>
                </a:solidFill>
                <a:cs typeface="Arial" panose="020B0604020202020204" pitchFamily="34" charset="0"/>
              </a:rPr>
              <a:t>24/7 Access.</a:t>
            </a:r>
          </a:p>
          <a:p>
            <a:r>
              <a:rPr lang="en-US" sz="1200" dirty="0">
                <a:solidFill>
                  <a:prstClr val="black"/>
                </a:solidFill>
                <a:cs typeface="Arial" panose="020B0604020202020204" pitchFamily="34" charset="0"/>
              </a:rPr>
              <a:t> </a:t>
            </a:r>
          </a:p>
        </p:txBody>
      </p:sp>
      <p:sp>
        <p:nvSpPr>
          <p:cNvPr id="13" name="TextBox 12">
            <a:extLst>
              <a:ext uri="{FF2B5EF4-FFF2-40B4-BE49-F238E27FC236}">
                <a16:creationId xmlns:a16="http://schemas.microsoft.com/office/drawing/2014/main" id="{7F5FFA61-78F3-2209-E0E0-54B3E0D946DD}"/>
              </a:ext>
            </a:extLst>
          </p:cNvPr>
          <p:cNvSpPr txBox="1"/>
          <p:nvPr/>
        </p:nvSpPr>
        <p:spPr>
          <a:xfrm>
            <a:off x="8639531" y="3496957"/>
            <a:ext cx="2907010" cy="830997"/>
          </a:xfrm>
          <a:prstGeom prst="rect">
            <a:avLst/>
          </a:prstGeom>
          <a:noFill/>
        </p:spPr>
        <p:txBody>
          <a:bodyPr wrap="square" rtlCol="0">
            <a:spAutoFit/>
          </a:bodyPr>
          <a:lstStyle/>
          <a:p>
            <a:r>
              <a:rPr lang="en-US" sz="1200" dirty="0">
                <a:solidFill>
                  <a:prstClr val="black"/>
                </a:solidFill>
                <a:cs typeface="Arial" panose="020B0604020202020204" pitchFamily="34" charset="0"/>
              </a:rPr>
              <a:t>Range Operations and South Gate: ACP Limited Hours, Monday thru Friday, 0630-0730, Garrison Employees Only, and 1530-1730, Outbound Only.</a:t>
            </a:r>
            <a:endParaRPr lang="en-US" dirty="0">
              <a:solidFill>
                <a:prstClr val="black"/>
              </a:solidFill>
              <a:latin typeface="Calibri" panose="020F0502020204030204"/>
            </a:endParaRPr>
          </a:p>
        </p:txBody>
      </p:sp>
      <p:sp>
        <p:nvSpPr>
          <p:cNvPr id="14" name="Left Arrow 6">
            <a:extLst>
              <a:ext uri="{FF2B5EF4-FFF2-40B4-BE49-F238E27FC236}">
                <a16:creationId xmlns:a16="http://schemas.microsoft.com/office/drawing/2014/main" id="{3E80DC27-D04C-FB0A-C32B-6E6A510C8CBC}"/>
              </a:ext>
            </a:extLst>
          </p:cNvPr>
          <p:cNvSpPr/>
          <p:nvPr/>
        </p:nvSpPr>
        <p:spPr bwMode="auto">
          <a:xfrm>
            <a:off x="5893601" y="1139404"/>
            <a:ext cx="6163927" cy="1870810"/>
          </a:xfrm>
          <a:prstGeom prst="leftArrow">
            <a:avLst>
              <a:gd name="adj1" fmla="val 70930"/>
              <a:gd name="adj2" fmla="val 50000"/>
            </a:avLst>
          </a:prstGeom>
          <a:solidFill>
            <a:sysClr val="window" lastClr="FFFFFF"/>
          </a:solidFill>
          <a:ln w="12700" cap="flat" cmpd="sng" algn="ctr">
            <a:solidFill>
              <a:srgbClr val="FFC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9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31 Training Areas</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7 Infantry (dismount) Training Lanes with objectives</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Heavy Maneuver Lanes with objectives</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 Driving Course –supports 88M MOS training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requirements (US Army Transportation School)</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Bridging &amp; Rafting sites –supports multiple bridge sets.</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Hick’s Landing/River site –allows access by units with over the water mission from other installations</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Landing Craft load/unload site</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Drop Zone (1,750 M-32 seconds and 1 – 800 M</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Assault Landing Strip (C-130 / C-17 capable)</a:t>
            </a:r>
          </a:p>
        </p:txBody>
      </p:sp>
      <p:sp>
        <p:nvSpPr>
          <p:cNvPr id="15" name="Right Arrow 7">
            <a:extLst>
              <a:ext uri="{FF2B5EF4-FFF2-40B4-BE49-F238E27FC236}">
                <a16:creationId xmlns:a16="http://schemas.microsoft.com/office/drawing/2014/main" id="{C3AC3D6A-CDFC-BBE1-22E6-417BE9023A1D}"/>
              </a:ext>
            </a:extLst>
          </p:cNvPr>
          <p:cNvSpPr/>
          <p:nvPr/>
        </p:nvSpPr>
        <p:spPr bwMode="auto">
          <a:xfrm>
            <a:off x="98612" y="4878791"/>
            <a:ext cx="5059104" cy="1312095"/>
          </a:xfrm>
          <a:prstGeom prst="rightArrow">
            <a:avLst>
              <a:gd name="adj1" fmla="val 90032"/>
              <a:gd name="adj2" fmla="val 49317"/>
            </a:avLst>
          </a:prstGeom>
          <a:solidFill>
            <a:sysClr val="window" lastClr="FFFFFF"/>
          </a:solidFill>
          <a:ln w="12700" cap="flat" cmpd="sng" algn="ctr">
            <a:solidFill>
              <a:srgbClr val="FFC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43 ranges that support DOD weapons systems  (except ADA missile and Hellfire)</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7 Ranges operate with Automated Target Systems</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Aerial gunnery and bombing range</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Squad, Platoon &amp; Company (mounted &amp; dismounted)  live fire maneuver ranges</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Convoy LFC</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36 Artillery firing points</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15 Mortar points</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8 Observation points</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Demolition sites with up to 100 lb. capacity</a:t>
            </a:r>
          </a:p>
        </p:txBody>
      </p:sp>
      <p:cxnSp>
        <p:nvCxnSpPr>
          <p:cNvPr id="16" name="Straight Arrow Connector 15">
            <a:extLst>
              <a:ext uri="{FF2B5EF4-FFF2-40B4-BE49-F238E27FC236}">
                <a16:creationId xmlns:a16="http://schemas.microsoft.com/office/drawing/2014/main" id="{7F75EC70-6A0B-116F-3725-6F505EE43FDE}"/>
              </a:ext>
            </a:extLst>
          </p:cNvPr>
          <p:cNvCxnSpPr>
            <a:cxnSpLocks/>
            <a:stCxn id="11" idx="3"/>
          </p:cNvCxnSpPr>
          <p:nvPr/>
        </p:nvCxnSpPr>
        <p:spPr bwMode="auto">
          <a:xfrm>
            <a:off x="2743201" y="3668102"/>
            <a:ext cx="2475660" cy="481803"/>
          </a:xfrm>
          <a:prstGeom prst="straightConnector1">
            <a:avLst/>
          </a:prstGeom>
          <a:solidFill>
            <a:srgbClr val="5B9BD5"/>
          </a:solidFill>
          <a:ln w="9525" cap="flat" cmpd="sng" algn="ctr">
            <a:solidFill>
              <a:srgbClr val="FF0000"/>
            </a:solidFill>
            <a:prstDash val="solid"/>
            <a:miter lim="800000"/>
            <a:headEnd type="none" w="med" len="med"/>
            <a:tailEnd type="triangle"/>
          </a:ln>
          <a:effectLst/>
        </p:spPr>
      </p:cxnSp>
      <p:cxnSp>
        <p:nvCxnSpPr>
          <p:cNvPr id="17" name="Straight Arrow Connector 16">
            <a:extLst>
              <a:ext uri="{FF2B5EF4-FFF2-40B4-BE49-F238E27FC236}">
                <a16:creationId xmlns:a16="http://schemas.microsoft.com/office/drawing/2014/main" id="{561206DB-5569-9FE6-80CD-C0F7FB267622}"/>
              </a:ext>
            </a:extLst>
          </p:cNvPr>
          <p:cNvCxnSpPr>
            <a:cxnSpLocks/>
          </p:cNvCxnSpPr>
          <p:nvPr/>
        </p:nvCxnSpPr>
        <p:spPr bwMode="auto">
          <a:xfrm flipH="1">
            <a:off x="4987866" y="3896328"/>
            <a:ext cx="3654227" cy="785581"/>
          </a:xfrm>
          <a:prstGeom prst="straightConnector1">
            <a:avLst/>
          </a:prstGeom>
          <a:solidFill>
            <a:srgbClr val="5B9BD5"/>
          </a:solidFill>
          <a:ln w="9525" cap="flat" cmpd="sng" algn="ctr">
            <a:solidFill>
              <a:srgbClr val="FF0000"/>
            </a:solidFill>
            <a:prstDash val="solid"/>
            <a:miter lim="800000"/>
            <a:headEnd type="none" w="med" len="med"/>
            <a:tailEnd type="triangle"/>
          </a:ln>
          <a:effectLst/>
        </p:spPr>
      </p:cxnSp>
      <p:cxnSp>
        <p:nvCxnSpPr>
          <p:cNvPr id="18" name="Straight Arrow Connector 17">
            <a:extLst>
              <a:ext uri="{FF2B5EF4-FFF2-40B4-BE49-F238E27FC236}">
                <a16:creationId xmlns:a16="http://schemas.microsoft.com/office/drawing/2014/main" id="{8C3E682F-F6FC-B31E-5435-74CC2FF01639}"/>
              </a:ext>
            </a:extLst>
          </p:cNvPr>
          <p:cNvCxnSpPr>
            <a:cxnSpLocks/>
          </p:cNvCxnSpPr>
          <p:nvPr/>
        </p:nvCxnSpPr>
        <p:spPr bwMode="auto">
          <a:xfrm>
            <a:off x="3002504" y="1602056"/>
            <a:ext cx="1924217" cy="3048510"/>
          </a:xfrm>
          <a:prstGeom prst="straightConnector1">
            <a:avLst/>
          </a:prstGeom>
          <a:solidFill>
            <a:srgbClr val="5B9BD5"/>
          </a:solidFill>
          <a:ln w="9525" cap="flat" cmpd="sng" algn="ctr">
            <a:solidFill>
              <a:srgbClr val="FF0000"/>
            </a:solidFill>
            <a:prstDash val="solid"/>
            <a:miter lim="800000"/>
            <a:headEnd type="none" w="med" len="med"/>
            <a:tailEnd type="triangle"/>
          </a:ln>
          <a:effectLst/>
        </p:spPr>
      </p:cxnSp>
    </p:spTree>
    <p:extLst>
      <p:ext uri="{BB962C8B-B14F-4D97-AF65-F5344CB8AC3E}">
        <p14:creationId xmlns:p14="http://schemas.microsoft.com/office/powerpoint/2010/main" val="259856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fontScale="90000"/>
          </a:bodyPr>
          <a:lstStyle/>
          <a:p>
            <a:r>
              <a:rPr lang="en-US" i="1" dirty="0">
                <a:latin typeface=" Arial"/>
              </a:rPr>
              <a:t>What does Fort Walker do to Help Prevent Munitions Related Incidents?</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4FB1010-8D3B-1762-BE41-A7E11FF19C4B}"/>
              </a:ext>
            </a:extLst>
          </p:cNvPr>
          <p:cNvSpPr txBox="1"/>
          <p:nvPr/>
        </p:nvSpPr>
        <p:spPr>
          <a:xfrm>
            <a:off x="1487786" y="1597998"/>
            <a:ext cx="9216427" cy="3416320"/>
          </a:xfrm>
          <a:prstGeom prst="rect">
            <a:avLst/>
          </a:prstGeom>
          <a:noFill/>
        </p:spPr>
        <p:txBody>
          <a:bodyPr wrap="square">
            <a:spAutoFit/>
          </a:bodyPr>
          <a:lstStyle/>
          <a:p>
            <a:pPr marL="285750" indent="-285750">
              <a:buFont typeface="Arial" panose="020B0604020202020204" pitchFamily="34" charset="0"/>
              <a:buChar char="•"/>
            </a:pPr>
            <a:r>
              <a:rPr lang="en-US" dirty="0"/>
              <a:t>Controls authorized access to ensure the safety of personnel who have a need to enter an operational range or impact area.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Conducts periodic security patrols to enforce access controls in place at ranges and impact areas and to keep unauthorized people out.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Posts warning signs around munitions areas.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Provides explosive safety awareness briefs to units, contractors, and visitors.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Monitor and manage the amount of explosives used in training.</a:t>
            </a:r>
          </a:p>
          <a:p>
            <a:endParaRPr lang="en-US" dirty="0"/>
          </a:p>
        </p:txBody>
      </p:sp>
    </p:spTree>
    <p:extLst>
      <p:ext uri="{BB962C8B-B14F-4D97-AF65-F5344CB8AC3E}">
        <p14:creationId xmlns:p14="http://schemas.microsoft.com/office/powerpoint/2010/main" val="213393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Gated Areas and Signage</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62B64BF-01BF-3837-68CC-CAC01955FC70}"/>
              </a:ext>
            </a:extLst>
          </p:cNvPr>
          <p:cNvSpPr txBox="1"/>
          <p:nvPr/>
        </p:nvSpPr>
        <p:spPr>
          <a:xfrm>
            <a:off x="143346" y="1192516"/>
            <a:ext cx="11905307" cy="2308324"/>
          </a:xfrm>
          <a:prstGeom prst="rect">
            <a:avLst/>
          </a:prstGeom>
          <a:noFill/>
        </p:spPr>
        <p:txBody>
          <a:bodyPr wrap="square">
            <a:spAutoFit/>
          </a:bodyPr>
          <a:lstStyle/>
          <a:p>
            <a:pPr marL="285750" indent="-285750">
              <a:buFont typeface="Arial" panose="020B0604020202020204" pitchFamily="34" charset="0"/>
              <a:buChar char="•"/>
            </a:pPr>
            <a:r>
              <a:rPr lang="en-US" dirty="0"/>
              <a:t>The access routes to all ranges and impact areas at Fort Walker are gated.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no point should you access a gated area without clearance from Range Operations.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These areas are gated, and feature signs posted for your protection and designed to prevent access into an active Surface Danger Zone or an area that is likely or known to contain unexploded ordnance.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the event you encounter an unsecure gate, please contact the Range Operations Fire Desk Immediately!</a:t>
            </a:r>
          </a:p>
        </p:txBody>
      </p:sp>
      <p:pic>
        <p:nvPicPr>
          <p:cNvPr id="5" name="object 8">
            <a:extLst>
              <a:ext uri="{FF2B5EF4-FFF2-40B4-BE49-F238E27FC236}">
                <a16:creationId xmlns:a16="http://schemas.microsoft.com/office/drawing/2014/main" id="{E49E545D-210B-FC32-F688-F70FB23C620C}"/>
              </a:ext>
            </a:extLst>
          </p:cNvPr>
          <p:cNvPicPr/>
          <p:nvPr/>
        </p:nvPicPr>
        <p:blipFill>
          <a:blip r:embed="rId2" cstate="print"/>
          <a:stretch>
            <a:fillRect/>
          </a:stretch>
        </p:blipFill>
        <p:spPr>
          <a:xfrm>
            <a:off x="4465557" y="3652520"/>
            <a:ext cx="3260886" cy="2308324"/>
          </a:xfrm>
          <a:prstGeom prst="rect">
            <a:avLst/>
          </a:prstGeom>
        </p:spPr>
      </p:pic>
      <p:pic>
        <p:nvPicPr>
          <p:cNvPr id="6" name="object 9">
            <a:extLst>
              <a:ext uri="{FF2B5EF4-FFF2-40B4-BE49-F238E27FC236}">
                <a16:creationId xmlns:a16="http://schemas.microsoft.com/office/drawing/2014/main" id="{1B9C080A-4E0A-AADE-B911-81F890B1FF0A}"/>
              </a:ext>
            </a:extLst>
          </p:cNvPr>
          <p:cNvPicPr/>
          <p:nvPr/>
        </p:nvPicPr>
        <p:blipFill>
          <a:blip r:embed="rId3" cstate="print"/>
          <a:stretch>
            <a:fillRect/>
          </a:stretch>
        </p:blipFill>
        <p:spPr>
          <a:xfrm>
            <a:off x="249449" y="3652520"/>
            <a:ext cx="3160322" cy="2308324"/>
          </a:xfrm>
          <a:prstGeom prst="rect">
            <a:avLst/>
          </a:prstGeom>
        </p:spPr>
      </p:pic>
      <p:grpSp>
        <p:nvGrpSpPr>
          <p:cNvPr id="7" name="Group 6">
            <a:extLst>
              <a:ext uri="{FF2B5EF4-FFF2-40B4-BE49-F238E27FC236}">
                <a16:creationId xmlns:a16="http://schemas.microsoft.com/office/drawing/2014/main" id="{EB33F52D-3732-A73C-EA97-F3C678FC56F3}"/>
              </a:ext>
            </a:extLst>
          </p:cNvPr>
          <p:cNvGrpSpPr/>
          <p:nvPr/>
        </p:nvGrpSpPr>
        <p:grpSpPr>
          <a:xfrm>
            <a:off x="8782229" y="3652520"/>
            <a:ext cx="2803557" cy="2308324"/>
            <a:chOff x="3165381" y="3782457"/>
            <a:chExt cx="1622322" cy="1243188"/>
          </a:xfrm>
        </p:grpSpPr>
        <p:sp>
          <p:nvSpPr>
            <p:cNvPr id="8" name="Rectangle 7">
              <a:extLst>
                <a:ext uri="{FF2B5EF4-FFF2-40B4-BE49-F238E27FC236}">
                  <a16:creationId xmlns:a16="http://schemas.microsoft.com/office/drawing/2014/main" id="{BCB6CD81-B9F7-1C5B-121B-14FED4D4B2BC}"/>
                </a:ext>
              </a:extLst>
            </p:cNvPr>
            <p:cNvSpPr>
              <a:spLocks/>
            </p:cNvSpPr>
            <p:nvPr userDrawn="1"/>
          </p:nvSpPr>
          <p:spPr>
            <a:xfrm>
              <a:off x="3165381" y="3782457"/>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10;&#10;Description automatically generated">
              <a:extLst>
                <a:ext uri="{FF2B5EF4-FFF2-40B4-BE49-F238E27FC236}">
                  <a16:creationId xmlns:a16="http://schemas.microsoft.com/office/drawing/2014/main" id="{F90C7F30-E00D-964B-E747-03C34C8F13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5689" y="3785632"/>
              <a:ext cx="1401707" cy="1240013"/>
            </a:xfrm>
            <a:prstGeom prst="rect">
              <a:avLst/>
            </a:prstGeom>
          </p:spPr>
        </p:pic>
      </p:grpSp>
    </p:spTree>
    <p:extLst>
      <p:ext uri="{BB962C8B-B14F-4D97-AF65-F5344CB8AC3E}">
        <p14:creationId xmlns:p14="http://schemas.microsoft.com/office/powerpoint/2010/main" val="102541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Examples of Warning Signs</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B91DC33-77B6-C37C-62AF-EF37A33A36EC}"/>
              </a:ext>
            </a:extLst>
          </p:cNvPr>
          <p:cNvSpPr txBox="1"/>
          <p:nvPr/>
        </p:nvSpPr>
        <p:spPr>
          <a:xfrm>
            <a:off x="1197321" y="1082218"/>
            <a:ext cx="7421578" cy="2333972"/>
          </a:xfrm>
          <a:prstGeom prst="rect">
            <a:avLst/>
          </a:prstGeom>
          <a:noFill/>
        </p:spPr>
        <p:txBody>
          <a:bodyPr wrap="square">
            <a:spAutoFit/>
          </a:bodyPr>
          <a:lstStyle/>
          <a:p>
            <a:pPr marL="12700" marR="394335">
              <a:lnSpc>
                <a:spcPct val="100000"/>
              </a:lnSpc>
              <a:spcBef>
                <a:spcPts val="100"/>
              </a:spcBef>
            </a:pPr>
            <a:r>
              <a:rPr lang="en-US" sz="1800" dirty="0">
                <a:latin typeface="Arial"/>
                <a:cs typeface="Arial"/>
              </a:rPr>
              <a:t>Trespassing</a:t>
            </a:r>
            <a:r>
              <a:rPr lang="en-US" sz="1800" spc="-114" dirty="0">
                <a:latin typeface="Arial"/>
                <a:cs typeface="Arial"/>
              </a:rPr>
              <a:t> </a:t>
            </a:r>
            <a:r>
              <a:rPr lang="en-US" sz="1800" dirty="0">
                <a:latin typeface="Arial"/>
                <a:cs typeface="Arial"/>
              </a:rPr>
              <a:t>on</a:t>
            </a:r>
            <a:r>
              <a:rPr lang="en-US" sz="1800" spc="-90" dirty="0">
                <a:latin typeface="Arial"/>
                <a:cs typeface="Arial"/>
              </a:rPr>
              <a:t> </a:t>
            </a:r>
            <a:r>
              <a:rPr lang="en-US" spc="-10" dirty="0">
                <a:latin typeface="Arial"/>
                <a:cs typeface="Arial"/>
              </a:rPr>
              <a:t>Fort Walker…</a:t>
            </a:r>
            <a:endParaRPr lang="en-US" sz="1800" dirty="0">
              <a:latin typeface="Arial"/>
              <a:cs typeface="Arial"/>
            </a:endParaRPr>
          </a:p>
          <a:p>
            <a:pPr>
              <a:lnSpc>
                <a:spcPct val="100000"/>
              </a:lnSpc>
              <a:spcBef>
                <a:spcPts val="20"/>
              </a:spcBef>
            </a:pPr>
            <a:endParaRPr lang="en-US" sz="3200" dirty="0">
              <a:latin typeface="Arial"/>
              <a:cs typeface="Arial"/>
            </a:endParaRPr>
          </a:p>
          <a:p>
            <a:pPr marL="869950" marR="996315" indent="-285750">
              <a:lnSpc>
                <a:spcPct val="100000"/>
              </a:lnSpc>
              <a:buFont typeface="Arial" panose="020B0604020202020204" pitchFamily="34" charset="0"/>
              <a:buChar char="•"/>
            </a:pPr>
            <a:r>
              <a:rPr lang="en-US" sz="1800" dirty="0">
                <a:latin typeface="Arial"/>
                <a:cs typeface="Arial"/>
              </a:rPr>
              <a:t>is hazardous </a:t>
            </a:r>
            <a:r>
              <a:rPr lang="en-US" sz="1800" spc="-25" dirty="0">
                <a:latin typeface="Arial"/>
                <a:cs typeface="Arial"/>
              </a:rPr>
              <a:t>and </a:t>
            </a:r>
            <a:r>
              <a:rPr lang="en-US" sz="1800" dirty="0">
                <a:latin typeface="Arial"/>
                <a:cs typeface="Arial"/>
              </a:rPr>
              <a:t>prohibited</a:t>
            </a:r>
            <a:r>
              <a:rPr lang="en-US" sz="1800" spc="-35" dirty="0">
                <a:latin typeface="Arial"/>
                <a:cs typeface="Arial"/>
              </a:rPr>
              <a:t> </a:t>
            </a:r>
            <a:r>
              <a:rPr lang="en-US" sz="1800" dirty="0">
                <a:latin typeface="Arial"/>
                <a:cs typeface="Arial"/>
              </a:rPr>
              <a:t>by</a:t>
            </a:r>
            <a:r>
              <a:rPr lang="en-US" sz="1800" spc="-40" dirty="0">
                <a:latin typeface="Arial"/>
                <a:cs typeface="Arial"/>
              </a:rPr>
              <a:t> </a:t>
            </a:r>
            <a:r>
              <a:rPr lang="en-US" sz="1800" spc="-55" dirty="0">
                <a:latin typeface="Arial"/>
                <a:cs typeface="Arial"/>
              </a:rPr>
              <a:t>law.</a:t>
            </a:r>
            <a:endParaRPr lang="en-US" sz="1800" dirty="0">
              <a:latin typeface="Arial"/>
              <a:cs typeface="Arial"/>
            </a:endParaRPr>
          </a:p>
          <a:p>
            <a:pPr marL="342900" indent="-342900">
              <a:lnSpc>
                <a:spcPct val="100000"/>
              </a:lnSpc>
              <a:spcBef>
                <a:spcPts val="50"/>
              </a:spcBef>
              <a:buFont typeface="Arial" panose="020B0604020202020204" pitchFamily="34" charset="0"/>
              <a:buChar char="•"/>
            </a:pPr>
            <a:endParaRPr lang="en-US" sz="2000" dirty="0">
              <a:latin typeface="Arial"/>
              <a:cs typeface="Arial"/>
            </a:endParaRPr>
          </a:p>
          <a:p>
            <a:pPr marL="869950" marR="1153795" indent="-285750">
              <a:lnSpc>
                <a:spcPct val="100000"/>
              </a:lnSpc>
              <a:buFont typeface="Arial" panose="020B0604020202020204" pitchFamily="34" charset="0"/>
              <a:buChar char="•"/>
            </a:pPr>
            <a:r>
              <a:rPr lang="en-US" sz="1800" dirty="0">
                <a:latin typeface="Arial"/>
                <a:cs typeface="Arial"/>
              </a:rPr>
              <a:t>may result </a:t>
            </a:r>
            <a:r>
              <a:rPr lang="en-US" sz="1800" spc="-25" dirty="0">
                <a:latin typeface="Arial"/>
                <a:cs typeface="Arial"/>
              </a:rPr>
              <a:t>in </a:t>
            </a:r>
            <a:r>
              <a:rPr lang="en-US" sz="1800" dirty="0">
                <a:latin typeface="Arial"/>
                <a:cs typeface="Arial"/>
              </a:rPr>
              <a:t>substantial</a:t>
            </a:r>
            <a:r>
              <a:rPr lang="en-US" sz="1800" spc="-70" dirty="0">
                <a:latin typeface="Arial"/>
                <a:cs typeface="Arial"/>
              </a:rPr>
              <a:t> </a:t>
            </a:r>
            <a:r>
              <a:rPr lang="en-US" sz="1800" spc="-10" dirty="0">
                <a:latin typeface="Arial"/>
                <a:cs typeface="Arial"/>
              </a:rPr>
              <a:t>fines.</a:t>
            </a:r>
            <a:endParaRPr lang="en-US" sz="1800" dirty="0">
              <a:latin typeface="Arial"/>
              <a:cs typeface="Arial"/>
            </a:endParaRPr>
          </a:p>
          <a:p>
            <a:pPr marL="342900" indent="-342900">
              <a:lnSpc>
                <a:spcPct val="100000"/>
              </a:lnSpc>
              <a:spcBef>
                <a:spcPts val="50"/>
              </a:spcBef>
              <a:buFont typeface="Arial" panose="020B0604020202020204" pitchFamily="34" charset="0"/>
              <a:buChar char="•"/>
            </a:pPr>
            <a:endParaRPr lang="en-US" sz="2000" dirty="0">
              <a:latin typeface="Arial"/>
              <a:cs typeface="Arial"/>
            </a:endParaRPr>
          </a:p>
          <a:p>
            <a:pPr marL="869950" marR="5080" indent="-285750">
              <a:lnSpc>
                <a:spcPct val="100000"/>
              </a:lnSpc>
              <a:buFont typeface="Arial" panose="020B0604020202020204" pitchFamily="34" charset="0"/>
              <a:buChar char="•"/>
            </a:pPr>
            <a:r>
              <a:rPr lang="en-US" sz="1800" dirty="0">
                <a:latin typeface="Arial"/>
                <a:cs typeface="Arial"/>
              </a:rPr>
              <a:t>may</a:t>
            </a:r>
            <a:r>
              <a:rPr lang="en-US" sz="1800" spc="-5" dirty="0">
                <a:latin typeface="Arial"/>
                <a:cs typeface="Arial"/>
              </a:rPr>
              <a:t> </a:t>
            </a:r>
            <a:r>
              <a:rPr lang="en-US" sz="1800" dirty="0">
                <a:latin typeface="Arial"/>
                <a:cs typeface="Arial"/>
              </a:rPr>
              <a:t>result in injury</a:t>
            </a:r>
            <a:r>
              <a:rPr lang="en-US" sz="1800" spc="-25" dirty="0">
                <a:latin typeface="Arial"/>
                <a:cs typeface="Arial"/>
              </a:rPr>
              <a:t> or </a:t>
            </a:r>
            <a:r>
              <a:rPr lang="en-US" sz="1800" spc="-10" dirty="0">
                <a:latin typeface="Arial"/>
                <a:cs typeface="Arial"/>
              </a:rPr>
              <a:t>death.</a:t>
            </a:r>
            <a:endParaRPr lang="en-US" sz="1800" dirty="0">
              <a:latin typeface="Arial"/>
              <a:cs typeface="Arial"/>
            </a:endParaRPr>
          </a:p>
        </p:txBody>
      </p:sp>
      <p:grpSp>
        <p:nvGrpSpPr>
          <p:cNvPr id="5" name="object 11">
            <a:extLst>
              <a:ext uri="{FF2B5EF4-FFF2-40B4-BE49-F238E27FC236}">
                <a16:creationId xmlns:a16="http://schemas.microsoft.com/office/drawing/2014/main" id="{E4B6FD11-60CB-ABE3-3EF5-760CD175DF87}"/>
              </a:ext>
            </a:extLst>
          </p:cNvPr>
          <p:cNvGrpSpPr/>
          <p:nvPr/>
        </p:nvGrpSpPr>
        <p:grpSpPr>
          <a:xfrm>
            <a:off x="7701123" y="494042"/>
            <a:ext cx="3293556" cy="2549846"/>
            <a:chOff x="8647176" y="1879092"/>
            <a:chExt cx="5927090" cy="4337685"/>
          </a:xfrm>
        </p:grpSpPr>
        <p:pic>
          <p:nvPicPr>
            <p:cNvPr id="6" name="object 12">
              <a:extLst>
                <a:ext uri="{FF2B5EF4-FFF2-40B4-BE49-F238E27FC236}">
                  <a16:creationId xmlns:a16="http://schemas.microsoft.com/office/drawing/2014/main" id="{2806950B-4BCC-5732-59D3-00ADA536C048}"/>
                </a:ext>
              </a:extLst>
            </p:cNvPr>
            <p:cNvPicPr/>
            <p:nvPr/>
          </p:nvPicPr>
          <p:blipFill>
            <a:blip r:embed="rId2" cstate="print"/>
            <a:stretch>
              <a:fillRect/>
            </a:stretch>
          </p:blipFill>
          <p:spPr>
            <a:xfrm>
              <a:off x="8705088" y="1937004"/>
              <a:ext cx="5811011" cy="4221480"/>
            </a:xfrm>
            <a:prstGeom prst="rect">
              <a:avLst/>
            </a:prstGeom>
          </p:spPr>
        </p:pic>
        <p:sp>
          <p:nvSpPr>
            <p:cNvPr id="7" name="object 13">
              <a:extLst>
                <a:ext uri="{FF2B5EF4-FFF2-40B4-BE49-F238E27FC236}">
                  <a16:creationId xmlns:a16="http://schemas.microsoft.com/office/drawing/2014/main" id="{01000EFC-D691-685D-8119-BA75BA0CB8B9}"/>
                </a:ext>
              </a:extLst>
            </p:cNvPr>
            <p:cNvSpPr/>
            <p:nvPr/>
          </p:nvSpPr>
          <p:spPr>
            <a:xfrm>
              <a:off x="8676132" y="1908048"/>
              <a:ext cx="5869305" cy="4279900"/>
            </a:xfrm>
            <a:custGeom>
              <a:avLst/>
              <a:gdLst/>
              <a:ahLst/>
              <a:cxnLst/>
              <a:rect l="l" t="t" r="r" b="b"/>
              <a:pathLst>
                <a:path w="5869305" h="4279900">
                  <a:moveTo>
                    <a:pt x="0" y="4279392"/>
                  </a:moveTo>
                  <a:lnTo>
                    <a:pt x="5868924" y="4279392"/>
                  </a:lnTo>
                  <a:lnTo>
                    <a:pt x="5868924" y="0"/>
                  </a:lnTo>
                  <a:lnTo>
                    <a:pt x="0" y="0"/>
                  </a:lnTo>
                  <a:lnTo>
                    <a:pt x="0" y="4279392"/>
                  </a:lnTo>
                  <a:close/>
                </a:path>
              </a:pathLst>
            </a:custGeom>
            <a:ln w="57912">
              <a:solidFill>
                <a:srgbClr val="C00000"/>
              </a:solidFill>
            </a:ln>
          </p:spPr>
          <p:txBody>
            <a:bodyPr wrap="square" lIns="0" tIns="0" rIns="0" bIns="0" rtlCol="0"/>
            <a:lstStyle/>
            <a:p>
              <a:endParaRPr/>
            </a:p>
          </p:txBody>
        </p:sp>
      </p:grpSp>
      <p:grpSp>
        <p:nvGrpSpPr>
          <p:cNvPr id="8" name="object 8">
            <a:extLst>
              <a:ext uri="{FF2B5EF4-FFF2-40B4-BE49-F238E27FC236}">
                <a16:creationId xmlns:a16="http://schemas.microsoft.com/office/drawing/2014/main" id="{03FECBD5-AFCD-921A-43B6-D62F350B1463}"/>
              </a:ext>
            </a:extLst>
          </p:cNvPr>
          <p:cNvGrpSpPr/>
          <p:nvPr/>
        </p:nvGrpSpPr>
        <p:grpSpPr>
          <a:xfrm>
            <a:off x="7717213" y="3299607"/>
            <a:ext cx="3277466" cy="2515878"/>
            <a:chOff x="8456676" y="6707123"/>
            <a:chExt cx="6308090" cy="4250690"/>
          </a:xfrm>
        </p:grpSpPr>
        <p:pic>
          <p:nvPicPr>
            <p:cNvPr id="11" name="object 9">
              <a:extLst>
                <a:ext uri="{FF2B5EF4-FFF2-40B4-BE49-F238E27FC236}">
                  <a16:creationId xmlns:a16="http://schemas.microsoft.com/office/drawing/2014/main" id="{8432D822-D5E1-EBB0-0D56-6E5717CFEC0B}"/>
                </a:ext>
              </a:extLst>
            </p:cNvPr>
            <p:cNvPicPr/>
            <p:nvPr/>
          </p:nvPicPr>
          <p:blipFill>
            <a:blip r:embed="rId3" cstate="print"/>
            <a:stretch>
              <a:fillRect/>
            </a:stretch>
          </p:blipFill>
          <p:spPr>
            <a:xfrm>
              <a:off x="8514588" y="6765035"/>
              <a:ext cx="6192011" cy="4134612"/>
            </a:xfrm>
            <a:prstGeom prst="rect">
              <a:avLst/>
            </a:prstGeom>
          </p:spPr>
        </p:pic>
        <p:sp>
          <p:nvSpPr>
            <p:cNvPr id="12" name="object 10">
              <a:extLst>
                <a:ext uri="{FF2B5EF4-FFF2-40B4-BE49-F238E27FC236}">
                  <a16:creationId xmlns:a16="http://schemas.microsoft.com/office/drawing/2014/main" id="{90976444-C6D3-C152-E717-E780CCFFC92D}"/>
                </a:ext>
              </a:extLst>
            </p:cNvPr>
            <p:cNvSpPr/>
            <p:nvPr/>
          </p:nvSpPr>
          <p:spPr>
            <a:xfrm>
              <a:off x="8485632" y="6736079"/>
              <a:ext cx="6250305" cy="4192904"/>
            </a:xfrm>
            <a:custGeom>
              <a:avLst/>
              <a:gdLst/>
              <a:ahLst/>
              <a:cxnLst/>
              <a:rect l="l" t="t" r="r" b="b"/>
              <a:pathLst>
                <a:path w="6250305" h="4192904">
                  <a:moveTo>
                    <a:pt x="0" y="4192524"/>
                  </a:moveTo>
                  <a:lnTo>
                    <a:pt x="6249924" y="4192524"/>
                  </a:lnTo>
                  <a:lnTo>
                    <a:pt x="6249924" y="0"/>
                  </a:lnTo>
                  <a:lnTo>
                    <a:pt x="0" y="0"/>
                  </a:lnTo>
                  <a:lnTo>
                    <a:pt x="0" y="4192524"/>
                  </a:lnTo>
                  <a:close/>
                </a:path>
              </a:pathLst>
            </a:custGeom>
            <a:ln w="57912">
              <a:solidFill>
                <a:srgbClr val="C00000"/>
              </a:solidFill>
            </a:ln>
          </p:spPr>
          <p:txBody>
            <a:bodyPr wrap="square" lIns="0" tIns="0" rIns="0" bIns="0" rtlCol="0"/>
            <a:lstStyle/>
            <a:p>
              <a:endParaRPr/>
            </a:p>
          </p:txBody>
        </p:sp>
      </p:grpSp>
    </p:spTree>
    <p:extLst>
      <p:ext uri="{BB962C8B-B14F-4D97-AF65-F5344CB8AC3E}">
        <p14:creationId xmlns:p14="http://schemas.microsoft.com/office/powerpoint/2010/main" val="322416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22CC8-9FEE-6FFB-34E5-AC5CC898A074}"/>
              </a:ext>
            </a:extLst>
          </p:cNvPr>
          <p:cNvSpPr>
            <a:spLocks noGrp="1"/>
          </p:cNvSpPr>
          <p:nvPr>
            <p:ph type="title"/>
          </p:nvPr>
        </p:nvSpPr>
        <p:spPr/>
        <p:txBody>
          <a:bodyPr>
            <a:normAutofit/>
          </a:bodyPr>
          <a:lstStyle/>
          <a:p>
            <a:r>
              <a:rPr lang="en-US" i="1" dirty="0"/>
              <a:t>Agenda</a:t>
            </a:r>
          </a:p>
        </p:txBody>
      </p:sp>
      <p:sp>
        <p:nvSpPr>
          <p:cNvPr id="5" name="Slide Number Placeholder 5">
            <a:extLst>
              <a:ext uri="{FF2B5EF4-FFF2-40B4-BE49-F238E27FC236}">
                <a16:creationId xmlns:a16="http://schemas.microsoft.com/office/drawing/2014/main" id="{4593FA61-8B4D-25BB-8D1E-2FB8BA97C4E1}"/>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700" b="1" i="0" u="none" strike="noStrike" kern="6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813C7EC1-775C-2779-480D-2DEC420A7AE6}"/>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rial" panose="020B0604020202020204"/>
              </a:rPr>
              <a:t>Thomas Grejda / ISO / (804)633-8269 / thomas.e.grejda.civ@army.mil</a:t>
            </a: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091DA27A-F496-8FF7-3D0D-2B28364B02FF}"/>
              </a:ext>
            </a:extLst>
          </p:cNvPr>
          <p:cNvSpPr txBox="1"/>
          <p:nvPr/>
        </p:nvSpPr>
        <p:spPr>
          <a:xfrm>
            <a:off x="984941" y="1268412"/>
            <a:ext cx="10228729"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Why 3RS?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3RS of Explosive Safety.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Overview of Munitions.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Unexploded Ordnance Defined.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Brief History, Overview, and Orientation of Fort Walker.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Access Controls and Procedures.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Recognize, Retreat, and Report Explained.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Additional Resources and Contact Information.</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21390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Range and Training Area Communications</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E0D101A-3182-BF9E-4691-B1C58CC9EF28}"/>
              </a:ext>
            </a:extLst>
          </p:cNvPr>
          <p:cNvSpPr txBox="1"/>
          <p:nvPr/>
        </p:nvSpPr>
        <p:spPr>
          <a:xfrm>
            <a:off x="140329" y="1137168"/>
            <a:ext cx="11911342" cy="4770537"/>
          </a:xfrm>
          <a:prstGeom prst="rect">
            <a:avLst/>
          </a:prstGeom>
          <a:noFill/>
        </p:spPr>
        <p:txBody>
          <a:bodyPr wrap="square">
            <a:spAutoFit/>
          </a:bodyPr>
          <a:lstStyle/>
          <a:p>
            <a:r>
              <a:rPr lang="en-US" sz="1600" dirty="0"/>
              <a:t>From Fort Walker Regulation 350-2, Chapter 2-2: Range and TA Communications, </a:t>
            </a:r>
          </a:p>
          <a:p>
            <a:pPr marL="285750" indent="-285750">
              <a:buFont typeface="Arial" panose="020B0604020202020204" pitchFamily="34" charset="0"/>
              <a:buChar char="•"/>
            </a:pPr>
            <a:r>
              <a:rPr lang="en-US" sz="1600" dirty="0"/>
              <a:t>a. The primary means of communication between the training unit and Range Operations is FM radio frequency 38.50. All units utilizing FW training resources will possess this communication capability. </a:t>
            </a:r>
          </a:p>
          <a:p>
            <a:pPr marL="285750" indent="-285750">
              <a:buFont typeface="Arial" panose="020B0604020202020204" pitchFamily="34" charset="0"/>
              <a:buChar char="•"/>
            </a:pPr>
            <a:r>
              <a:rPr lang="en-US" sz="1600" dirty="0"/>
              <a:t>b. The secondary means of communication is Land Mobile Radio (LMR). This requires prior approval and coordination with Range Operations. </a:t>
            </a:r>
          </a:p>
          <a:p>
            <a:pPr marL="285750" indent="-285750">
              <a:buFont typeface="Arial" panose="020B0604020202020204" pitchFamily="34" charset="0"/>
              <a:buChar char="•"/>
            </a:pPr>
            <a:r>
              <a:rPr lang="en-US" sz="1600" dirty="0"/>
              <a:t>c. Units must establish communications with Range Operations immediately upon occupation of a TA/facility/range. </a:t>
            </a:r>
          </a:p>
          <a:p>
            <a:pPr marL="285750" indent="-285750">
              <a:buFont typeface="Arial" panose="020B0604020202020204" pitchFamily="34" charset="0"/>
              <a:buChar char="•"/>
            </a:pPr>
            <a:r>
              <a:rPr lang="en-US" sz="1600" dirty="0"/>
              <a:t>d. Training units are required to maintain constant communication with Range Operations. A livefire facility requires communication checks once per hour (this includes blanks, pyrotechnics (pyro) and Simunitions). Non-live-fire training requires checks once every four (4) hours. Loss of communications between the firing unit and Range Operations requires the ROIC to call an immediate CEASE FIRE until communications are restored. Range Operations is the only entity allowed to grant permission to resume firing. Failure to constantly communicate with Range Operations constitutes a violation of this regulation and may lead to suspension of training exercises. </a:t>
            </a:r>
          </a:p>
          <a:p>
            <a:pPr marL="285750" indent="-285750">
              <a:buFont typeface="Arial" panose="020B0604020202020204" pitchFamily="34" charset="0"/>
              <a:buChar char="•"/>
            </a:pPr>
            <a:r>
              <a:rPr lang="en-US" sz="1600" dirty="0"/>
              <a:t>e. Range Operations frequency is FM 38.50, and its call sign is “RANGE OPERATIONS”. Unit call sign is the facility they are occupying (i.e., “RANGE THREE TWO/CACTF/TA ONE FIFE”). Units may also reach Range Operations by telephone at </a:t>
            </a:r>
            <a:r>
              <a:rPr lang="en-US" sz="1600" b="1" dirty="0"/>
              <a:t>(804)633-8224</a:t>
            </a:r>
            <a:r>
              <a:rPr lang="en-US" sz="1600" dirty="0"/>
              <a:t>. </a:t>
            </a:r>
          </a:p>
          <a:p>
            <a:pPr marL="285750" indent="-285750">
              <a:buFont typeface="Arial" panose="020B0604020202020204" pitchFamily="34" charset="0"/>
              <a:buChar char="•"/>
            </a:pPr>
            <a:r>
              <a:rPr lang="en-US" sz="1600" dirty="0"/>
              <a:t>f. Headquarters (HQ) of non-firing units may maintain communications for subordinate units provided they: </a:t>
            </a:r>
          </a:p>
          <a:p>
            <a:pPr marL="1257300" lvl="2" indent="-342900">
              <a:buAutoNum type="arabicParenBoth"/>
            </a:pPr>
            <a:r>
              <a:rPr lang="en-US" sz="1600" dirty="0"/>
              <a:t>Coordinate in writing with Installation RO prior to use. </a:t>
            </a:r>
          </a:p>
          <a:p>
            <a:r>
              <a:rPr lang="en-US" sz="1600" dirty="0"/>
              <a:t>	(2) Provide ROIC and TA occupation information to Range Operations. </a:t>
            </a:r>
          </a:p>
          <a:p>
            <a:r>
              <a:rPr lang="en-US" sz="1600" dirty="0"/>
              <a:t>	(3) Maintain constant communication with subordinate units on their internal frequencies.</a:t>
            </a:r>
          </a:p>
        </p:txBody>
      </p:sp>
    </p:spTree>
    <p:extLst>
      <p:ext uri="{BB962C8B-B14F-4D97-AF65-F5344CB8AC3E}">
        <p14:creationId xmlns:p14="http://schemas.microsoft.com/office/powerpoint/2010/main" val="187906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Accessing Training Areas, Ranges, and Controlled Access Areas</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E2F1E7A5-EC0B-1857-E828-98506AB37AEC}"/>
              </a:ext>
            </a:extLst>
          </p:cNvPr>
          <p:cNvSpPr txBox="1"/>
          <p:nvPr/>
        </p:nvSpPr>
        <p:spPr>
          <a:xfrm>
            <a:off x="623180" y="2305615"/>
            <a:ext cx="10945639" cy="2246769"/>
          </a:xfrm>
          <a:prstGeom prst="rect">
            <a:avLst/>
          </a:prstGeom>
          <a:noFill/>
        </p:spPr>
        <p:txBody>
          <a:bodyPr wrap="square" rtlCol="0">
            <a:spAutoFit/>
          </a:bodyPr>
          <a:lstStyle/>
          <a:p>
            <a:r>
              <a:rPr lang="en-US" sz="2000" b="1" i="1" u="sng" dirty="0">
                <a:solidFill>
                  <a:srgbClr val="FF0000"/>
                </a:solidFill>
              </a:rPr>
              <a:t>IMPORTANT:</a:t>
            </a:r>
            <a:r>
              <a:rPr lang="en-US" sz="2000" dirty="0"/>
              <a:t> Regardless of who you are, or where you work, you do not have permission to enter any Training, Range, or Controlled Access Area without the approval of Range Control. </a:t>
            </a:r>
          </a:p>
          <a:p>
            <a:endParaRPr lang="en-US" sz="2000" dirty="0"/>
          </a:p>
          <a:p>
            <a:r>
              <a:rPr lang="en-US" sz="2000" dirty="0"/>
              <a:t>Unauthorized entry into these areas could lead to serious injury or loss of life.</a:t>
            </a:r>
          </a:p>
          <a:p>
            <a:endParaRPr lang="en-US" sz="2000" dirty="0"/>
          </a:p>
          <a:p>
            <a:r>
              <a:rPr lang="en-US" sz="2000" dirty="0"/>
              <a:t>Unauthorized entry into these areas can also result in possible punitive penalties, loss of privileges, and/or other consequences. </a:t>
            </a:r>
          </a:p>
        </p:txBody>
      </p:sp>
    </p:spTree>
    <p:extLst>
      <p:ext uri="{BB962C8B-B14F-4D97-AF65-F5344CB8AC3E}">
        <p14:creationId xmlns:p14="http://schemas.microsoft.com/office/powerpoint/2010/main" val="361239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Follow the 3Rs of Explosives Safety</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41F09D00-D3D2-DA24-D97C-C0325D93237F}"/>
              </a:ext>
            </a:extLst>
          </p:cNvPr>
          <p:cNvSpPr txBox="1"/>
          <p:nvPr/>
        </p:nvSpPr>
        <p:spPr>
          <a:xfrm>
            <a:off x="267970" y="1314989"/>
            <a:ext cx="11656059" cy="289823"/>
          </a:xfrm>
          <a:prstGeom prst="rect">
            <a:avLst/>
          </a:prstGeom>
        </p:spPr>
        <p:txBody>
          <a:bodyPr vert="horz" wrap="square" lIns="0" tIns="12700" rIns="0" bIns="0" rtlCol="0">
            <a:spAutoFit/>
          </a:bodyPr>
          <a:lstStyle/>
          <a:p>
            <a:pPr marL="12700" marR="5080">
              <a:lnSpc>
                <a:spcPct val="100000"/>
              </a:lnSpc>
              <a:spcBef>
                <a:spcPts val="100"/>
              </a:spcBef>
            </a:pPr>
            <a:r>
              <a:rPr b="1" dirty="0">
                <a:latin typeface="Arial"/>
                <a:cs typeface="Arial"/>
              </a:rPr>
              <a:t>Be</a:t>
            </a:r>
            <a:r>
              <a:rPr b="1" spc="-50" dirty="0">
                <a:latin typeface="Arial"/>
                <a:cs typeface="Arial"/>
              </a:rPr>
              <a:t> </a:t>
            </a:r>
            <a:r>
              <a:rPr b="1" dirty="0">
                <a:latin typeface="Arial"/>
                <a:cs typeface="Arial"/>
              </a:rPr>
              <a:t>safe,</a:t>
            </a:r>
            <a:r>
              <a:rPr b="1" spc="-40" dirty="0">
                <a:latin typeface="Arial"/>
                <a:cs typeface="Arial"/>
              </a:rPr>
              <a:t> </a:t>
            </a:r>
            <a:r>
              <a:rPr b="1" dirty="0">
                <a:latin typeface="Arial"/>
                <a:cs typeface="Arial"/>
              </a:rPr>
              <a:t>and</a:t>
            </a:r>
            <a:r>
              <a:rPr b="1" spc="-40" dirty="0">
                <a:latin typeface="Arial"/>
                <a:cs typeface="Arial"/>
              </a:rPr>
              <a:t> </a:t>
            </a:r>
            <a:r>
              <a:rPr b="1" dirty="0">
                <a:latin typeface="Arial"/>
                <a:cs typeface="Arial"/>
              </a:rPr>
              <a:t>help</a:t>
            </a:r>
            <a:r>
              <a:rPr b="1" spc="-40" dirty="0">
                <a:latin typeface="Arial"/>
                <a:cs typeface="Arial"/>
              </a:rPr>
              <a:t> </a:t>
            </a:r>
            <a:r>
              <a:rPr b="1" dirty="0">
                <a:latin typeface="Arial"/>
                <a:cs typeface="Arial"/>
              </a:rPr>
              <a:t>keep</a:t>
            </a:r>
            <a:r>
              <a:rPr b="1" spc="-40" dirty="0">
                <a:latin typeface="Arial"/>
                <a:cs typeface="Arial"/>
              </a:rPr>
              <a:t> </a:t>
            </a:r>
            <a:r>
              <a:rPr b="1" dirty="0">
                <a:latin typeface="Arial"/>
                <a:cs typeface="Arial"/>
              </a:rPr>
              <a:t>your</a:t>
            </a:r>
            <a:r>
              <a:rPr b="1" spc="-40" dirty="0">
                <a:latin typeface="Arial"/>
                <a:cs typeface="Arial"/>
              </a:rPr>
              <a:t> </a:t>
            </a:r>
            <a:r>
              <a:rPr b="1" spc="-10" dirty="0">
                <a:latin typeface="Arial"/>
                <a:cs typeface="Arial"/>
              </a:rPr>
              <a:t>family,</a:t>
            </a:r>
            <a:r>
              <a:rPr b="1" spc="-40" dirty="0">
                <a:latin typeface="Arial"/>
                <a:cs typeface="Arial"/>
              </a:rPr>
              <a:t> </a:t>
            </a:r>
            <a:r>
              <a:rPr b="1" dirty="0">
                <a:latin typeface="Arial"/>
                <a:cs typeface="Arial"/>
              </a:rPr>
              <a:t>friends,</a:t>
            </a:r>
            <a:r>
              <a:rPr b="1" spc="-40" dirty="0">
                <a:latin typeface="Arial"/>
                <a:cs typeface="Arial"/>
              </a:rPr>
              <a:t> </a:t>
            </a:r>
            <a:r>
              <a:rPr b="1" spc="-25" dirty="0">
                <a:latin typeface="Arial"/>
                <a:cs typeface="Arial"/>
              </a:rPr>
              <a:t>and </a:t>
            </a:r>
            <a:r>
              <a:rPr b="1" dirty="0">
                <a:latin typeface="Arial"/>
                <a:cs typeface="Arial"/>
              </a:rPr>
              <a:t>community</a:t>
            </a:r>
            <a:r>
              <a:rPr b="1" spc="-25" dirty="0">
                <a:latin typeface="Arial"/>
                <a:cs typeface="Arial"/>
              </a:rPr>
              <a:t> </a:t>
            </a:r>
            <a:r>
              <a:rPr b="1" dirty="0">
                <a:latin typeface="Arial"/>
                <a:cs typeface="Arial"/>
              </a:rPr>
              <a:t>safe</a:t>
            </a:r>
            <a:r>
              <a:rPr b="1" spc="-15" dirty="0">
                <a:latin typeface="Arial"/>
                <a:cs typeface="Arial"/>
              </a:rPr>
              <a:t> </a:t>
            </a:r>
            <a:r>
              <a:rPr b="1" dirty="0">
                <a:latin typeface="Arial"/>
                <a:cs typeface="Arial"/>
              </a:rPr>
              <a:t>by</a:t>
            </a:r>
            <a:r>
              <a:rPr b="1" spc="-10" dirty="0">
                <a:latin typeface="Arial"/>
                <a:cs typeface="Arial"/>
              </a:rPr>
              <a:t> </a:t>
            </a:r>
            <a:r>
              <a:rPr b="1" dirty="0">
                <a:latin typeface="Arial"/>
                <a:cs typeface="Arial"/>
              </a:rPr>
              <a:t>following</a:t>
            </a:r>
            <a:r>
              <a:rPr b="1" spc="-15" dirty="0">
                <a:latin typeface="Arial"/>
                <a:cs typeface="Arial"/>
              </a:rPr>
              <a:t> </a:t>
            </a:r>
            <a:r>
              <a:rPr b="1" dirty="0">
                <a:latin typeface="Arial"/>
                <a:cs typeface="Arial"/>
              </a:rPr>
              <a:t>the</a:t>
            </a:r>
            <a:r>
              <a:rPr b="1" spc="-10" dirty="0">
                <a:latin typeface="Arial"/>
                <a:cs typeface="Arial"/>
              </a:rPr>
              <a:t> </a:t>
            </a:r>
            <a:r>
              <a:rPr b="1" dirty="0">
                <a:latin typeface="Arial"/>
                <a:cs typeface="Arial"/>
              </a:rPr>
              <a:t>3Rs</a:t>
            </a:r>
            <a:r>
              <a:rPr b="1" spc="-15" dirty="0">
                <a:latin typeface="Arial"/>
                <a:cs typeface="Arial"/>
              </a:rPr>
              <a:t> </a:t>
            </a:r>
            <a:r>
              <a:rPr b="1" dirty="0">
                <a:latin typeface="Arial"/>
                <a:cs typeface="Arial"/>
              </a:rPr>
              <a:t>of</a:t>
            </a:r>
            <a:r>
              <a:rPr b="1" spc="-30" dirty="0">
                <a:latin typeface="Arial"/>
                <a:cs typeface="Arial"/>
              </a:rPr>
              <a:t> </a:t>
            </a:r>
            <a:r>
              <a:rPr b="1" spc="-10" dirty="0">
                <a:latin typeface="Arial"/>
                <a:cs typeface="Arial"/>
              </a:rPr>
              <a:t>Explosives Safety!</a:t>
            </a:r>
            <a:endParaRPr dirty="0">
              <a:latin typeface="Arial"/>
              <a:cs typeface="Arial"/>
            </a:endParaRPr>
          </a:p>
        </p:txBody>
      </p:sp>
      <p:pic>
        <p:nvPicPr>
          <p:cNvPr id="4" name="Picture 3" descr="Graphical user interface, text, email">
            <a:extLst>
              <a:ext uri="{FF2B5EF4-FFF2-40B4-BE49-F238E27FC236}">
                <a16:creationId xmlns:a16="http://schemas.microsoft.com/office/drawing/2014/main" id="{A5BFD6A9-1FA0-AB0F-DE6A-42E266A27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45" y="2082282"/>
            <a:ext cx="10990907" cy="2693435"/>
          </a:xfrm>
          <a:prstGeom prst="rect">
            <a:avLst/>
          </a:prstGeom>
        </p:spPr>
      </p:pic>
      <p:sp>
        <p:nvSpPr>
          <p:cNvPr id="5" name="object 4">
            <a:extLst>
              <a:ext uri="{FF2B5EF4-FFF2-40B4-BE49-F238E27FC236}">
                <a16:creationId xmlns:a16="http://schemas.microsoft.com/office/drawing/2014/main" id="{E9F45622-3652-99EB-0E17-C6DD81413221}"/>
              </a:ext>
            </a:extLst>
          </p:cNvPr>
          <p:cNvSpPr txBox="1"/>
          <p:nvPr/>
        </p:nvSpPr>
        <p:spPr>
          <a:xfrm>
            <a:off x="1412238" y="5171431"/>
            <a:ext cx="9367520" cy="696595"/>
          </a:xfrm>
          <a:prstGeom prst="rect">
            <a:avLst/>
          </a:prstGeom>
        </p:spPr>
        <p:txBody>
          <a:bodyPr vert="horz" wrap="square" lIns="0" tIns="12700" rIns="0" bIns="0" rtlCol="0">
            <a:spAutoFit/>
          </a:bodyPr>
          <a:lstStyle/>
          <a:p>
            <a:pPr marL="12700">
              <a:lnSpc>
                <a:spcPct val="100000"/>
              </a:lnSpc>
              <a:spcBef>
                <a:spcPts val="100"/>
              </a:spcBef>
            </a:pPr>
            <a:r>
              <a:rPr sz="4400" b="1" dirty="0">
                <a:solidFill>
                  <a:srgbClr val="C00000"/>
                </a:solidFill>
                <a:latin typeface="Tempus Sans ITC"/>
                <a:cs typeface="Tempus Sans ITC"/>
              </a:rPr>
              <a:t>If</a:t>
            </a:r>
            <a:r>
              <a:rPr sz="4400" b="1" spc="-10" dirty="0">
                <a:solidFill>
                  <a:srgbClr val="C00000"/>
                </a:solidFill>
                <a:latin typeface="Tempus Sans ITC"/>
                <a:cs typeface="Tempus Sans ITC"/>
              </a:rPr>
              <a:t> </a:t>
            </a:r>
            <a:r>
              <a:rPr sz="4400" b="1" dirty="0">
                <a:solidFill>
                  <a:srgbClr val="C00000"/>
                </a:solidFill>
                <a:latin typeface="Tempus Sans ITC"/>
                <a:cs typeface="Tempus Sans ITC"/>
              </a:rPr>
              <a:t>you</a:t>
            </a:r>
            <a:r>
              <a:rPr sz="4400" b="1" spc="-45" dirty="0">
                <a:solidFill>
                  <a:srgbClr val="C00000"/>
                </a:solidFill>
                <a:latin typeface="Tempus Sans ITC"/>
                <a:cs typeface="Tempus Sans ITC"/>
              </a:rPr>
              <a:t> </a:t>
            </a:r>
            <a:r>
              <a:rPr sz="4400" b="1" dirty="0">
                <a:solidFill>
                  <a:srgbClr val="C00000"/>
                </a:solidFill>
                <a:latin typeface="Tempus Sans ITC"/>
                <a:cs typeface="Tempus Sans ITC"/>
              </a:rPr>
              <a:t>did</a:t>
            </a:r>
            <a:r>
              <a:rPr sz="4400" b="1" spc="-20" dirty="0">
                <a:solidFill>
                  <a:srgbClr val="C00000"/>
                </a:solidFill>
                <a:latin typeface="Tempus Sans ITC"/>
                <a:cs typeface="Tempus Sans ITC"/>
              </a:rPr>
              <a:t> </a:t>
            </a:r>
            <a:r>
              <a:rPr sz="4400" b="1" dirty="0">
                <a:solidFill>
                  <a:srgbClr val="C00000"/>
                </a:solidFill>
                <a:latin typeface="Tempus Sans ITC"/>
                <a:cs typeface="Tempus Sans ITC"/>
              </a:rPr>
              <a:t>not</a:t>
            </a:r>
            <a:r>
              <a:rPr sz="4400" b="1" spc="-50" dirty="0">
                <a:solidFill>
                  <a:srgbClr val="C00000"/>
                </a:solidFill>
                <a:latin typeface="Tempus Sans ITC"/>
                <a:cs typeface="Tempus Sans ITC"/>
              </a:rPr>
              <a:t> </a:t>
            </a:r>
            <a:r>
              <a:rPr sz="4400" b="1" dirty="0">
                <a:solidFill>
                  <a:srgbClr val="C00000"/>
                </a:solidFill>
                <a:latin typeface="Tempus Sans ITC"/>
                <a:cs typeface="Tempus Sans ITC"/>
              </a:rPr>
              <a:t>drop</a:t>
            </a:r>
            <a:r>
              <a:rPr sz="4400" b="1" spc="-40" dirty="0">
                <a:solidFill>
                  <a:srgbClr val="C00000"/>
                </a:solidFill>
                <a:latin typeface="Tempus Sans ITC"/>
                <a:cs typeface="Tempus Sans ITC"/>
              </a:rPr>
              <a:t> </a:t>
            </a:r>
            <a:r>
              <a:rPr sz="4400" b="1" dirty="0">
                <a:solidFill>
                  <a:srgbClr val="C00000"/>
                </a:solidFill>
                <a:latin typeface="Tempus Sans ITC"/>
                <a:cs typeface="Tempus Sans ITC"/>
              </a:rPr>
              <a:t>it,</a:t>
            </a:r>
            <a:r>
              <a:rPr sz="4400" b="1" spc="-35" dirty="0">
                <a:solidFill>
                  <a:srgbClr val="C00000"/>
                </a:solidFill>
                <a:latin typeface="Tempus Sans ITC"/>
                <a:cs typeface="Tempus Sans ITC"/>
              </a:rPr>
              <a:t> </a:t>
            </a:r>
            <a:r>
              <a:rPr sz="4400" b="1" dirty="0">
                <a:solidFill>
                  <a:srgbClr val="C00000"/>
                </a:solidFill>
                <a:latin typeface="Tempus Sans ITC"/>
                <a:cs typeface="Tempus Sans ITC"/>
              </a:rPr>
              <a:t>do</a:t>
            </a:r>
            <a:r>
              <a:rPr sz="4400" b="1" spc="-30" dirty="0">
                <a:solidFill>
                  <a:srgbClr val="C00000"/>
                </a:solidFill>
                <a:latin typeface="Tempus Sans ITC"/>
                <a:cs typeface="Tempus Sans ITC"/>
              </a:rPr>
              <a:t> </a:t>
            </a:r>
            <a:r>
              <a:rPr sz="4400" b="1" dirty="0">
                <a:solidFill>
                  <a:srgbClr val="C00000"/>
                </a:solidFill>
                <a:latin typeface="Tempus Sans ITC"/>
                <a:cs typeface="Tempus Sans ITC"/>
              </a:rPr>
              <a:t>not</a:t>
            </a:r>
            <a:r>
              <a:rPr sz="4400" b="1" spc="-35" dirty="0">
                <a:solidFill>
                  <a:srgbClr val="C00000"/>
                </a:solidFill>
                <a:latin typeface="Tempus Sans ITC"/>
                <a:cs typeface="Tempus Sans ITC"/>
              </a:rPr>
              <a:t> </a:t>
            </a:r>
            <a:r>
              <a:rPr sz="4400" b="1" dirty="0">
                <a:solidFill>
                  <a:srgbClr val="C00000"/>
                </a:solidFill>
                <a:latin typeface="Tempus Sans ITC"/>
                <a:cs typeface="Tempus Sans ITC"/>
              </a:rPr>
              <a:t>pick</a:t>
            </a:r>
            <a:r>
              <a:rPr sz="4400" b="1" spc="-55" dirty="0">
                <a:solidFill>
                  <a:srgbClr val="C00000"/>
                </a:solidFill>
                <a:latin typeface="Tempus Sans ITC"/>
                <a:cs typeface="Tempus Sans ITC"/>
              </a:rPr>
              <a:t> </a:t>
            </a:r>
            <a:r>
              <a:rPr sz="4400" b="1" dirty="0">
                <a:solidFill>
                  <a:srgbClr val="C00000"/>
                </a:solidFill>
                <a:latin typeface="Tempus Sans ITC"/>
                <a:cs typeface="Tempus Sans ITC"/>
              </a:rPr>
              <a:t>it</a:t>
            </a:r>
            <a:r>
              <a:rPr sz="4400" b="1" spc="-20" dirty="0">
                <a:solidFill>
                  <a:srgbClr val="C00000"/>
                </a:solidFill>
                <a:latin typeface="Tempus Sans ITC"/>
                <a:cs typeface="Tempus Sans ITC"/>
              </a:rPr>
              <a:t> </a:t>
            </a:r>
            <a:r>
              <a:rPr sz="4400" b="1" spc="-25" dirty="0">
                <a:solidFill>
                  <a:srgbClr val="C00000"/>
                </a:solidFill>
                <a:latin typeface="Tempus Sans ITC"/>
                <a:cs typeface="Tempus Sans ITC"/>
              </a:rPr>
              <a:t>up!</a:t>
            </a:r>
            <a:endParaRPr sz="4400" dirty="0">
              <a:latin typeface="Tempus Sans ITC"/>
              <a:cs typeface="Tempus Sans ITC"/>
            </a:endParaRPr>
          </a:p>
        </p:txBody>
      </p:sp>
    </p:spTree>
    <p:extLst>
      <p:ext uri="{BB962C8B-B14F-4D97-AF65-F5344CB8AC3E}">
        <p14:creationId xmlns:p14="http://schemas.microsoft.com/office/powerpoint/2010/main" val="11701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What To Do If You Encounter Munitions </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2C7F2B2-136C-C95E-7BFC-AAAB8FC2498B}"/>
              </a:ext>
            </a:extLst>
          </p:cNvPr>
          <p:cNvSpPr txBox="1"/>
          <p:nvPr/>
        </p:nvSpPr>
        <p:spPr>
          <a:xfrm>
            <a:off x="1971203" y="1351508"/>
            <a:ext cx="9773593" cy="4524315"/>
          </a:xfrm>
          <a:prstGeom prst="rect">
            <a:avLst/>
          </a:prstGeom>
          <a:noFill/>
        </p:spPr>
        <p:txBody>
          <a:bodyPr wrap="square">
            <a:spAutoFit/>
          </a:bodyPr>
          <a:lstStyle/>
          <a:p>
            <a:r>
              <a:rPr lang="en-US" sz="2400" b="1" i="1" u="sng" dirty="0"/>
              <a:t>Recognize</a:t>
            </a:r>
            <a:r>
              <a:rPr lang="en-US" sz="2400" dirty="0"/>
              <a:t> when you may have encountered munitions and that munitions are dangerous.</a:t>
            </a:r>
          </a:p>
          <a:p>
            <a:endParaRPr lang="en-US" sz="2400" dirty="0"/>
          </a:p>
          <a:p>
            <a:r>
              <a:rPr lang="en-US" sz="2400" dirty="0"/>
              <a:t>Munitions may:</a:t>
            </a:r>
          </a:p>
          <a:p>
            <a:endParaRPr lang="en-US" sz="2400" dirty="0"/>
          </a:p>
          <a:p>
            <a:pPr marL="285750" indent="-285750">
              <a:buFont typeface="Arial" panose="020B0604020202020204" pitchFamily="34" charset="0"/>
              <a:buChar char="•"/>
            </a:pPr>
            <a:r>
              <a:rPr lang="en-US" sz="2400" dirty="0"/>
              <a:t>Not look like a bullet or bomb. </a:t>
            </a:r>
          </a:p>
          <a:p>
            <a:pPr marL="285750" indent="-285750">
              <a:buFont typeface="Arial" panose="020B0604020202020204" pitchFamily="34" charset="0"/>
              <a:buChar char="•"/>
            </a:pPr>
            <a:r>
              <a:rPr lang="en-US" sz="2400" dirty="0"/>
              <a:t>Be shiny or rusty.</a:t>
            </a:r>
          </a:p>
          <a:p>
            <a:pPr marL="285750" indent="-285750">
              <a:buFont typeface="Arial" panose="020B0604020202020204" pitchFamily="34" charset="0"/>
              <a:buChar char="•"/>
            </a:pPr>
            <a:r>
              <a:rPr lang="en-US" sz="2400" dirty="0"/>
              <a:t>Be clean or dirty.</a:t>
            </a:r>
          </a:p>
          <a:p>
            <a:pPr marL="285750" indent="-285750">
              <a:buFont typeface="Arial" panose="020B0604020202020204" pitchFamily="34" charset="0"/>
              <a:buChar char="•"/>
            </a:pPr>
            <a:r>
              <a:rPr lang="en-US" sz="2400" dirty="0"/>
              <a:t>Look harmless, but they are dangerous.</a:t>
            </a:r>
          </a:p>
          <a:p>
            <a:endParaRPr lang="en-US" sz="2400" dirty="0"/>
          </a:p>
          <a:p>
            <a:r>
              <a:rPr lang="en-US" sz="2400" dirty="0"/>
              <a:t>Regardless of whether a munition has been moved, it may still explode. In fact, used munitions </a:t>
            </a:r>
            <a:r>
              <a:rPr lang="en-US" sz="2400" b="1" i="1" u="sng" dirty="0"/>
              <a:t>can be more dangerous </a:t>
            </a:r>
            <a:r>
              <a:rPr lang="en-US" sz="2400" dirty="0"/>
              <a:t>than new.</a:t>
            </a:r>
          </a:p>
        </p:txBody>
      </p:sp>
      <p:pic>
        <p:nvPicPr>
          <p:cNvPr id="5" name="object 3">
            <a:extLst>
              <a:ext uri="{FF2B5EF4-FFF2-40B4-BE49-F238E27FC236}">
                <a16:creationId xmlns:a16="http://schemas.microsoft.com/office/drawing/2014/main" id="{5E48D657-FADF-4FEE-F9DF-E19A4EA2692B}"/>
              </a:ext>
            </a:extLst>
          </p:cNvPr>
          <p:cNvPicPr/>
          <p:nvPr/>
        </p:nvPicPr>
        <p:blipFill>
          <a:blip r:embed="rId2" cstate="print"/>
          <a:stretch>
            <a:fillRect/>
          </a:stretch>
        </p:blipFill>
        <p:spPr>
          <a:xfrm>
            <a:off x="1426863" y="1351508"/>
            <a:ext cx="533400" cy="533400"/>
          </a:xfrm>
          <a:prstGeom prst="rect">
            <a:avLst/>
          </a:prstGeom>
        </p:spPr>
      </p:pic>
    </p:spTree>
    <p:extLst>
      <p:ext uri="{BB962C8B-B14F-4D97-AF65-F5344CB8AC3E}">
        <p14:creationId xmlns:p14="http://schemas.microsoft.com/office/powerpoint/2010/main" val="79589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B98C1247-8F2B-8FF8-F7D1-8E2525E029A6}"/>
              </a:ext>
            </a:extLst>
          </p:cNvPr>
          <p:cNvSpPr>
            <a:spLocks noGrp="1"/>
          </p:cNvSpPr>
          <p:nvPr>
            <p:ph type="title"/>
          </p:nvPr>
        </p:nvSpPr>
        <p:spPr>
          <a:xfrm>
            <a:off x="984250" y="107950"/>
            <a:ext cx="11207750" cy="771525"/>
          </a:xfrm>
        </p:spPr>
        <p:txBody>
          <a:bodyPr>
            <a:normAutofit/>
          </a:bodyPr>
          <a:lstStyle/>
          <a:p>
            <a:r>
              <a:rPr lang="en-US" i="1" dirty="0">
                <a:latin typeface=" Arial"/>
              </a:rPr>
              <a:t>What To Do If You Encounter Munitions </a:t>
            </a:r>
            <a:endParaRPr lang="en-US" sz="1600" i="1" dirty="0"/>
          </a:p>
        </p:txBody>
      </p:sp>
      <p:sp>
        <p:nvSpPr>
          <p:cNvPr id="7" name="TextBox 6">
            <a:extLst>
              <a:ext uri="{FF2B5EF4-FFF2-40B4-BE49-F238E27FC236}">
                <a16:creationId xmlns:a16="http://schemas.microsoft.com/office/drawing/2014/main" id="{EFE65576-3ED3-C8CD-CDB6-80C81145FE4F}"/>
              </a:ext>
            </a:extLst>
          </p:cNvPr>
          <p:cNvSpPr txBox="1"/>
          <p:nvPr/>
        </p:nvSpPr>
        <p:spPr>
          <a:xfrm>
            <a:off x="2252646" y="2090172"/>
            <a:ext cx="8670957" cy="2677656"/>
          </a:xfrm>
          <a:prstGeom prst="rect">
            <a:avLst/>
          </a:prstGeom>
          <a:noFill/>
        </p:spPr>
        <p:txBody>
          <a:bodyPr wrap="square">
            <a:spAutoFit/>
          </a:bodyPr>
          <a:lstStyle/>
          <a:p>
            <a:r>
              <a:rPr lang="en-US" sz="2400" b="1" i="1" u="sng" dirty="0"/>
              <a:t>Retreat:</a:t>
            </a:r>
            <a:r>
              <a:rPr lang="en-US" sz="2400" dirty="0"/>
              <a:t> Do not approach, touch, move, or disturb it, but carefully leave the area the same way you entered.</a:t>
            </a:r>
          </a:p>
          <a:p>
            <a:endParaRPr lang="en-US" sz="2400" dirty="0"/>
          </a:p>
          <a:p>
            <a:r>
              <a:rPr lang="en-US" sz="2400" dirty="0"/>
              <a:t>In remote surroundings, mark the general area where you encountered a munition, so local authorities can locate it. </a:t>
            </a:r>
          </a:p>
          <a:p>
            <a:endParaRPr lang="en-US" sz="2400" dirty="0"/>
          </a:p>
          <a:p>
            <a:r>
              <a:rPr lang="en-US" sz="2400" dirty="0"/>
              <a:t>DO NOT go closer to a munition when marking the area.</a:t>
            </a:r>
          </a:p>
        </p:txBody>
      </p:sp>
      <p:pic>
        <p:nvPicPr>
          <p:cNvPr id="8" name="object 3">
            <a:extLst>
              <a:ext uri="{FF2B5EF4-FFF2-40B4-BE49-F238E27FC236}">
                <a16:creationId xmlns:a16="http://schemas.microsoft.com/office/drawing/2014/main" id="{9BE28F9F-4740-DDFB-4F40-60213D9445F8}"/>
              </a:ext>
            </a:extLst>
          </p:cNvPr>
          <p:cNvPicPr/>
          <p:nvPr/>
        </p:nvPicPr>
        <p:blipFill>
          <a:blip r:embed="rId2" cstate="print"/>
          <a:stretch>
            <a:fillRect/>
          </a:stretch>
        </p:blipFill>
        <p:spPr>
          <a:xfrm>
            <a:off x="1719246" y="2085256"/>
            <a:ext cx="533400" cy="533400"/>
          </a:xfrm>
          <a:prstGeom prst="rect">
            <a:avLst/>
          </a:prstGeom>
        </p:spPr>
      </p:pic>
    </p:spTree>
    <p:extLst>
      <p:ext uri="{BB962C8B-B14F-4D97-AF65-F5344CB8AC3E}">
        <p14:creationId xmlns:p14="http://schemas.microsoft.com/office/powerpoint/2010/main" val="41121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0B8A857A-5229-F224-9F95-49BA723300EB}"/>
              </a:ext>
            </a:extLst>
          </p:cNvPr>
          <p:cNvSpPr>
            <a:spLocks noGrp="1"/>
          </p:cNvSpPr>
          <p:nvPr>
            <p:ph type="title"/>
          </p:nvPr>
        </p:nvSpPr>
        <p:spPr>
          <a:xfrm>
            <a:off x="984941" y="108714"/>
            <a:ext cx="11207058" cy="770656"/>
          </a:xfrm>
        </p:spPr>
        <p:txBody>
          <a:bodyPr>
            <a:normAutofit/>
          </a:bodyPr>
          <a:lstStyle/>
          <a:p>
            <a:r>
              <a:rPr lang="en-US" i="1" dirty="0">
                <a:latin typeface=" Arial"/>
              </a:rPr>
              <a:t>What To Do If You Encounter Munitions </a:t>
            </a:r>
            <a:endParaRPr lang="en-US" sz="1600" i="1" dirty="0"/>
          </a:p>
        </p:txBody>
      </p:sp>
      <p:sp>
        <p:nvSpPr>
          <p:cNvPr id="5" name="TextBox 4">
            <a:extLst>
              <a:ext uri="{FF2B5EF4-FFF2-40B4-BE49-F238E27FC236}">
                <a16:creationId xmlns:a16="http://schemas.microsoft.com/office/drawing/2014/main" id="{9DE27A30-6A4E-F0DB-DB4F-87A87D4ABF95}"/>
              </a:ext>
            </a:extLst>
          </p:cNvPr>
          <p:cNvSpPr txBox="1"/>
          <p:nvPr/>
        </p:nvSpPr>
        <p:spPr>
          <a:xfrm>
            <a:off x="2290904" y="1042441"/>
            <a:ext cx="9134192" cy="5447645"/>
          </a:xfrm>
          <a:prstGeom prst="rect">
            <a:avLst/>
          </a:prstGeom>
          <a:noFill/>
        </p:spPr>
        <p:txBody>
          <a:bodyPr wrap="square">
            <a:spAutoFit/>
          </a:bodyPr>
          <a:lstStyle/>
          <a:p>
            <a:r>
              <a:rPr lang="en-US" sz="2400" b="1" i="1" u="sng" dirty="0"/>
              <a:t>Report:</a:t>
            </a:r>
            <a:r>
              <a:rPr lang="en-US" sz="2400" dirty="0"/>
              <a:t> what you saw and where you saw it.</a:t>
            </a:r>
          </a:p>
          <a:p>
            <a:endParaRPr lang="en-US" sz="2400" dirty="0"/>
          </a:p>
          <a:p>
            <a:r>
              <a:rPr lang="en-US" sz="2400" u="sng" dirty="0"/>
              <a:t>Monday through Friday, 0800 – 1600:</a:t>
            </a:r>
          </a:p>
          <a:p>
            <a:pPr marL="342900" indent="-342900">
              <a:buFont typeface="Arial" panose="020B0604020202020204" pitchFamily="34" charset="0"/>
              <a:buChar char="•"/>
            </a:pPr>
            <a:r>
              <a:rPr lang="en-US" sz="2400" dirty="0"/>
              <a:t>Call Range Control Fire Desk: (804) 633-8224 / 8157</a:t>
            </a:r>
          </a:p>
          <a:p>
            <a:endParaRPr lang="en-US" sz="2400" dirty="0"/>
          </a:p>
          <a:p>
            <a:r>
              <a:rPr lang="en-US" sz="2400" u="sng" dirty="0"/>
              <a:t>Off-Duty Hours:</a:t>
            </a:r>
          </a:p>
          <a:p>
            <a:pPr marL="342900" indent="-342900">
              <a:buFont typeface="Arial" panose="020B0604020202020204" pitchFamily="34" charset="0"/>
              <a:buChar char="•"/>
            </a:pPr>
            <a:r>
              <a:rPr lang="en-US" sz="2400" dirty="0"/>
              <a:t>Call the Police Desk: (804) 633-8888 / 8911</a:t>
            </a:r>
          </a:p>
          <a:p>
            <a:endParaRPr lang="en-US" sz="2400" dirty="0"/>
          </a:p>
          <a:p>
            <a:r>
              <a:rPr lang="en-US" sz="2400" u="sng" dirty="0"/>
              <a:t>Off Post:</a:t>
            </a:r>
          </a:p>
          <a:p>
            <a:pPr marL="342900" indent="-342900">
              <a:buFont typeface="Arial" panose="020B0604020202020204" pitchFamily="34" charset="0"/>
              <a:buChar char="•"/>
            </a:pPr>
            <a:r>
              <a:rPr lang="en-US" sz="2400" dirty="0"/>
              <a:t>Call 911</a:t>
            </a:r>
          </a:p>
          <a:p>
            <a:endParaRPr lang="en-US" sz="2400" dirty="0"/>
          </a:p>
          <a:p>
            <a:r>
              <a:rPr lang="en-US" sz="2400" dirty="0"/>
              <a:t>Authorities will clear the area and trained EOD personnel will dispose of the munition.</a:t>
            </a:r>
          </a:p>
          <a:p>
            <a:endParaRPr lang="en-US" dirty="0"/>
          </a:p>
          <a:p>
            <a:endParaRPr lang="en-US" dirty="0"/>
          </a:p>
        </p:txBody>
      </p:sp>
      <p:pic>
        <p:nvPicPr>
          <p:cNvPr id="2" name="object 2">
            <a:extLst>
              <a:ext uri="{FF2B5EF4-FFF2-40B4-BE49-F238E27FC236}">
                <a16:creationId xmlns:a16="http://schemas.microsoft.com/office/drawing/2014/main" id="{BFFC115C-E1CC-65FB-57F3-16199C35E7A2}"/>
              </a:ext>
            </a:extLst>
          </p:cNvPr>
          <p:cNvPicPr/>
          <p:nvPr/>
        </p:nvPicPr>
        <p:blipFill>
          <a:blip r:embed="rId2" cstate="print"/>
          <a:stretch>
            <a:fillRect/>
          </a:stretch>
        </p:blipFill>
        <p:spPr>
          <a:xfrm>
            <a:off x="1757504" y="1042441"/>
            <a:ext cx="533400" cy="533400"/>
          </a:xfrm>
          <a:prstGeom prst="rect">
            <a:avLst/>
          </a:prstGeom>
        </p:spPr>
      </p:pic>
    </p:spTree>
    <p:extLst>
      <p:ext uri="{BB962C8B-B14F-4D97-AF65-F5344CB8AC3E}">
        <p14:creationId xmlns:p14="http://schemas.microsoft.com/office/powerpoint/2010/main" val="5887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Additional Resources</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9F5015B-4BB4-7929-D458-B19AE4B21915}"/>
              </a:ext>
            </a:extLst>
          </p:cNvPr>
          <p:cNvSpPr txBox="1"/>
          <p:nvPr/>
        </p:nvSpPr>
        <p:spPr>
          <a:xfrm>
            <a:off x="3042719" y="1297499"/>
            <a:ext cx="6106562" cy="4154984"/>
          </a:xfrm>
          <a:prstGeom prst="rect">
            <a:avLst/>
          </a:prstGeom>
          <a:noFill/>
        </p:spPr>
        <p:txBody>
          <a:bodyPr wrap="square">
            <a:spAutoFit/>
          </a:bodyPr>
          <a:lstStyle/>
          <a:p>
            <a:r>
              <a:rPr lang="en-US" sz="2400" b="1" dirty="0">
                <a:hlinkClick r:id="rId2"/>
              </a:rPr>
              <a:t>https://3Rs.mil</a:t>
            </a:r>
            <a:endParaRPr lang="en-US" sz="2400" b="1" dirty="0"/>
          </a:p>
          <a:p>
            <a:endParaRPr lang="en-US" sz="2400" dirty="0"/>
          </a:p>
          <a:p>
            <a:pPr marL="285750" indent="-285750">
              <a:buFont typeface="Arial" panose="020B0604020202020204" pitchFamily="34" charset="0"/>
              <a:buChar char="•"/>
            </a:pPr>
            <a:r>
              <a:rPr lang="en-US" sz="2400" dirty="0"/>
              <a:t>General Educational Resource Materials (Posters, Safety Guides, Fact Sheets, Videos)</a:t>
            </a:r>
          </a:p>
          <a:p>
            <a:pPr marL="285750" indent="-285750">
              <a:buFont typeface="Arial" panose="020B0604020202020204" pitchFamily="34" charset="0"/>
              <a:buChar char="•"/>
            </a:pPr>
            <a:r>
              <a:rPr lang="en-US" sz="2400" dirty="0"/>
              <a:t>Gallery of Photos UXO Incidents</a:t>
            </a:r>
          </a:p>
          <a:p>
            <a:pPr marL="285750" indent="-285750">
              <a:buFont typeface="Arial" panose="020B0604020202020204" pitchFamily="34" charset="0"/>
              <a:buChar char="•"/>
            </a:pPr>
            <a:r>
              <a:rPr lang="en-US" sz="2400" dirty="0"/>
              <a:t>Information for Kids &amp; Families, Military &amp; Their Families, Communities, and Workers</a:t>
            </a:r>
          </a:p>
          <a:p>
            <a:pPr marL="285750" indent="-285750">
              <a:buFont typeface="Arial" panose="020B0604020202020204" pitchFamily="34" charset="0"/>
              <a:buChar char="•"/>
            </a:pPr>
            <a:r>
              <a:rPr lang="en-US" sz="2400" dirty="0"/>
              <a:t>Safety Clubhouse Games for Kids </a:t>
            </a:r>
          </a:p>
          <a:p>
            <a:pPr marL="285750" indent="-285750">
              <a:buFont typeface="Arial" panose="020B0604020202020204" pitchFamily="34" charset="0"/>
              <a:buChar char="•"/>
            </a:pPr>
            <a:r>
              <a:rPr lang="en-US" sz="2400" dirty="0"/>
              <a:t>Contact Us Page</a:t>
            </a:r>
          </a:p>
        </p:txBody>
      </p:sp>
      <p:pic>
        <p:nvPicPr>
          <p:cNvPr id="5" name="Picture 4" descr="Qr code">
            <a:extLst>
              <a:ext uri="{FF2B5EF4-FFF2-40B4-BE49-F238E27FC236}">
                <a16:creationId xmlns:a16="http://schemas.microsoft.com/office/drawing/2014/main" id="{BC5E8D78-4D46-3EA3-72E4-5CDBE65A1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73" y="2417872"/>
            <a:ext cx="1628225" cy="2022255"/>
          </a:xfrm>
          <a:prstGeom prst="rect">
            <a:avLst/>
          </a:prstGeom>
        </p:spPr>
      </p:pic>
    </p:spTree>
    <p:extLst>
      <p:ext uri="{BB962C8B-B14F-4D97-AF65-F5344CB8AC3E}">
        <p14:creationId xmlns:p14="http://schemas.microsoft.com/office/powerpoint/2010/main" val="424852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2DECA-3CA4-FB7F-6339-03FE28B46CEF}"/>
              </a:ext>
            </a:extLst>
          </p:cNvPr>
          <p:cNvSpPr>
            <a:spLocks noGrp="1"/>
          </p:cNvSpPr>
          <p:nvPr>
            <p:ph type="title"/>
          </p:nvPr>
        </p:nvSpPr>
        <p:spPr/>
        <p:txBody>
          <a:bodyPr>
            <a:normAutofit/>
          </a:bodyPr>
          <a:lstStyle/>
          <a:p>
            <a:r>
              <a:rPr lang="en-US" i="1" dirty="0"/>
              <a:t>Conclusion</a:t>
            </a:r>
          </a:p>
        </p:txBody>
      </p:sp>
      <p:sp>
        <p:nvSpPr>
          <p:cNvPr id="7" name="Rectangle 6">
            <a:extLst>
              <a:ext uri="{FF2B5EF4-FFF2-40B4-BE49-F238E27FC236}">
                <a16:creationId xmlns:a16="http://schemas.microsoft.com/office/drawing/2014/main" id="{16DCBFA8-CB8A-BAEC-1C6E-0E2514E0C44A}"/>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rial" panose="020B0604020202020204"/>
              </a:rPr>
              <a:t>Thomas Grejda / ISO / (804)633-8269 / thomas.e.grejda.civ@army.mil</a:t>
            </a: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Slide Number Placeholder 5">
            <a:extLst>
              <a:ext uri="{FF2B5EF4-FFF2-40B4-BE49-F238E27FC236}">
                <a16:creationId xmlns:a16="http://schemas.microsoft.com/office/drawing/2014/main" id="{067EFDA5-C854-8CEE-72C5-24B01592F4A4}"/>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US" sz="700" b="1" i="0" u="none" strike="noStrike" kern="6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56D9A62-F944-AA55-5EBC-E55F4430D892}"/>
              </a:ext>
            </a:extLst>
          </p:cNvPr>
          <p:cNvSpPr txBox="1"/>
          <p:nvPr/>
        </p:nvSpPr>
        <p:spPr>
          <a:xfrm>
            <a:off x="1021976" y="1797784"/>
            <a:ext cx="8624047"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Alibis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Discussion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Closing Comments</a:t>
            </a:r>
          </a:p>
        </p:txBody>
      </p:sp>
    </p:spTree>
    <p:extLst>
      <p:ext uri="{BB962C8B-B14F-4D97-AF65-F5344CB8AC3E}">
        <p14:creationId xmlns:p14="http://schemas.microsoft.com/office/powerpoint/2010/main" val="396784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D4297-19B2-B87D-414B-21BAB3F04455}"/>
              </a:ext>
            </a:extLst>
          </p:cNvPr>
          <p:cNvSpPr>
            <a:spLocks noGrp="1"/>
          </p:cNvSpPr>
          <p:nvPr>
            <p:ph type="title"/>
          </p:nvPr>
        </p:nvSpPr>
        <p:spPr/>
        <p:txBody>
          <a:bodyPr>
            <a:normAutofit/>
          </a:bodyPr>
          <a:lstStyle/>
          <a:p>
            <a:r>
              <a:rPr lang="en-US" i="1" dirty="0"/>
              <a:t>Contact Information</a:t>
            </a:r>
          </a:p>
        </p:txBody>
      </p:sp>
      <p:sp>
        <p:nvSpPr>
          <p:cNvPr id="4" name="Rectangle 3">
            <a:extLst>
              <a:ext uri="{FF2B5EF4-FFF2-40B4-BE49-F238E27FC236}">
                <a16:creationId xmlns:a16="http://schemas.microsoft.com/office/drawing/2014/main" id="{FB65530A-20F5-5211-5B7B-51A536F2E8DB}"/>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rial" panose="020B0604020202020204"/>
              </a:rPr>
              <a:t>Thomas Grejda / ISO / (804)633-8269 / thomas.e.grejda.civ@army.mil</a:t>
            </a: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422324BF-99A3-5922-7BBB-046FB1E26BAB}"/>
              </a:ext>
            </a:extLst>
          </p:cNvPr>
          <p:cNvSpPr txBox="1"/>
          <p:nvPr/>
        </p:nvSpPr>
        <p:spPr>
          <a:xfrm>
            <a:off x="116186" y="1127984"/>
            <a:ext cx="11959627" cy="4801314"/>
          </a:xfrm>
          <a:prstGeom prst="rect">
            <a:avLst/>
          </a:prstGeom>
          <a:noFill/>
        </p:spPr>
        <p:txBody>
          <a:bodyPr wrap="square" rtlCol="0">
            <a:spAutoFit/>
          </a:bodyPr>
          <a:lstStyle/>
          <a:p>
            <a:r>
              <a:rPr lang="en-US" dirty="0"/>
              <a:t>If you have questions, or require further assistance, please contact your Installation or Range Safety Office.</a:t>
            </a:r>
          </a:p>
          <a:p>
            <a:endParaRPr lang="en-US" dirty="0"/>
          </a:p>
          <a:p>
            <a:r>
              <a:rPr lang="en-US" dirty="0"/>
              <a:t>Safety Office Manager: Mr. Joshua Vandiver	</a:t>
            </a:r>
          </a:p>
          <a:p>
            <a:r>
              <a:rPr lang="en-US" dirty="0"/>
              <a:t>Email: </a:t>
            </a:r>
            <a:r>
              <a:rPr lang="en-US" dirty="0">
                <a:hlinkClick r:id="rId2"/>
              </a:rPr>
              <a:t>joshua.m.vandiver.civ@army.mil</a:t>
            </a:r>
            <a:r>
              <a:rPr lang="en-US" dirty="0"/>
              <a:t>                   </a:t>
            </a:r>
          </a:p>
          <a:p>
            <a:r>
              <a:rPr lang="en-US" dirty="0"/>
              <a:t>Office: (804)633-8268</a:t>
            </a:r>
          </a:p>
          <a:p>
            <a:r>
              <a:rPr lang="en-US" dirty="0"/>
              <a:t>Cell:    (804)259-0990</a:t>
            </a:r>
          </a:p>
          <a:p>
            <a:endParaRPr lang="en-US" dirty="0"/>
          </a:p>
          <a:p>
            <a:r>
              <a:rPr lang="en-US" dirty="0"/>
              <a:t>Safety Specialist: Mr. Thomas Grejda</a:t>
            </a:r>
          </a:p>
          <a:p>
            <a:r>
              <a:rPr lang="en-US" dirty="0"/>
              <a:t>Email: </a:t>
            </a:r>
            <a:r>
              <a:rPr lang="en-US" dirty="0">
                <a:hlinkClick r:id="rId3"/>
              </a:rPr>
              <a:t>thomas.e.grejda.civ@army.mil</a:t>
            </a:r>
            <a:endParaRPr lang="en-US" dirty="0"/>
          </a:p>
          <a:p>
            <a:r>
              <a:rPr lang="en-US" dirty="0"/>
              <a:t>Office: (804)633-8269</a:t>
            </a:r>
          </a:p>
          <a:p>
            <a:r>
              <a:rPr lang="en-US" dirty="0"/>
              <a:t>Cell:    (804)994-1271</a:t>
            </a:r>
          </a:p>
          <a:p>
            <a:r>
              <a:rPr lang="en-US" dirty="0"/>
              <a:t>			</a:t>
            </a:r>
          </a:p>
          <a:p>
            <a:r>
              <a:rPr lang="en-US" dirty="0"/>
              <a:t>Office Address: 	Installation Safety Office</a:t>
            </a:r>
          </a:p>
          <a:p>
            <a:r>
              <a:rPr lang="en-US" dirty="0"/>
              <a:t>		Building 145</a:t>
            </a:r>
          </a:p>
          <a:p>
            <a:r>
              <a:rPr lang="en-US" dirty="0"/>
              <a:t>		14135 Montague Road</a:t>
            </a:r>
          </a:p>
          <a:p>
            <a:r>
              <a:rPr lang="en-US" dirty="0"/>
              <a:t>		Fort A.P. Hill, Virginia 22427	</a:t>
            </a:r>
          </a:p>
          <a:p>
            <a:endParaRPr lang="en-US" dirty="0"/>
          </a:p>
        </p:txBody>
      </p:sp>
      <p:pic>
        <p:nvPicPr>
          <p:cNvPr id="7" name="Picture 6" descr="Logo, company name&#10;&#10;Description automatically generated">
            <a:extLst>
              <a:ext uri="{FF2B5EF4-FFF2-40B4-BE49-F238E27FC236}">
                <a16:creationId xmlns:a16="http://schemas.microsoft.com/office/drawing/2014/main" id="{CC3254FB-E28F-7FCA-8747-9BBDC48A7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2039" y="3262933"/>
            <a:ext cx="2331922" cy="2331922"/>
          </a:xfrm>
          <a:prstGeom prst="rect">
            <a:avLst/>
          </a:prstGeom>
        </p:spPr>
      </p:pic>
      <p:sp>
        <p:nvSpPr>
          <p:cNvPr id="8" name="Slide Number Placeholder 5">
            <a:extLst>
              <a:ext uri="{FF2B5EF4-FFF2-40B4-BE49-F238E27FC236}">
                <a16:creationId xmlns:a16="http://schemas.microsoft.com/office/drawing/2014/main" id="{88952CC5-C4C7-AF19-2CEA-F9BB8FFD6FB6}"/>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700" b="1" i="0" u="none" strike="noStrike" kern="6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9B612AB-3ED7-0B6B-BFFF-2E4231B87C25}"/>
              </a:ext>
            </a:extLst>
          </p:cNvPr>
          <p:cNvSpPr txBox="1"/>
          <p:nvPr/>
        </p:nvSpPr>
        <p:spPr>
          <a:xfrm>
            <a:off x="5692039" y="1658088"/>
            <a:ext cx="6007490" cy="1200329"/>
          </a:xfrm>
          <a:prstGeom prst="rect">
            <a:avLst/>
          </a:prstGeom>
          <a:noFill/>
        </p:spPr>
        <p:txBody>
          <a:bodyPr wrap="square" rtlCol="0">
            <a:spAutoFit/>
          </a:bodyPr>
          <a:lstStyle/>
          <a:p>
            <a:r>
              <a:rPr lang="en-US" dirty="0"/>
              <a:t>Range Safety Officer: Mr. David Faunteroy</a:t>
            </a:r>
          </a:p>
          <a:p>
            <a:r>
              <a:rPr lang="en-US" dirty="0"/>
              <a:t>Email: </a:t>
            </a:r>
            <a:r>
              <a:rPr lang="en-US" dirty="0">
                <a:hlinkClick r:id="rId5"/>
              </a:rPr>
              <a:t>david.l.faunteroy.civ@army.mil</a:t>
            </a:r>
            <a:r>
              <a:rPr lang="en-US" dirty="0"/>
              <a:t> </a:t>
            </a:r>
          </a:p>
          <a:p>
            <a:r>
              <a:rPr lang="en-US" dirty="0"/>
              <a:t>Office: (804)633-8200</a:t>
            </a:r>
          </a:p>
          <a:p>
            <a:r>
              <a:rPr lang="en-US" dirty="0"/>
              <a:t>Cell:    (804)867-7262</a:t>
            </a:r>
          </a:p>
        </p:txBody>
      </p:sp>
    </p:spTree>
    <p:extLst>
      <p:ext uri="{BB962C8B-B14F-4D97-AF65-F5344CB8AC3E}">
        <p14:creationId xmlns:p14="http://schemas.microsoft.com/office/powerpoint/2010/main" val="367095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22CC8-9FEE-6FFB-34E5-AC5CC898A074}"/>
              </a:ext>
            </a:extLst>
          </p:cNvPr>
          <p:cNvSpPr>
            <a:spLocks noGrp="1"/>
          </p:cNvSpPr>
          <p:nvPr>
            <p:ph type="title"/>
          </p:nvPr>
        </p:nvSpPr>
        <p:spPr/>
        <p:txBody>
          <a:bodyPr/>
          <a:lstStyle/>
          <a:p>
            <a:r>
              <a:rPr lang="en-US" i="1" dirty="0"/>
              <a:t>Explosives Safety Education Program</a:t>
            </a:r>
          </a:p>
        </p:txBody>
      </p:sp>
      <p:sp>
        <p:nvSpPr>
          <p:cNvPr id="5" name="Slide Number Placeholder 5">
            <a:extLst>
              <a:ext uri="{FF2B5EF4-FFF2-40B4-BE49-F238E27FC236}">
                <a16:creationId xmlns:a16="http://schemas.microsoft.com/office/drawing/2014/main" id="{4593FA61-8B4D-25BB-8D1E-2FB8BA97C4E1}"/>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813C7EC1-775C-2779-480D-2DEC420A7AE6}"/>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ED3BEEB-BDD8-089E-85F7-89CD2747C437}"/>
              </a:ext>
            </a:extLst>
          </p:cNvPr>
          <p:cNvSpPr txBox="1"/>
          <p:nvPr/>
        </p:nvSpPr>
        <p:spPr>
          <a:xfrm>
            <a:off x="984941" y="510038"/>
            <a:ext cx="10456752" cy="369332"/>
          </a:xfrm>
          <a:prstGeom prst="rect">
            <a:avLst/>
          </a:prstGeom>
          <a:noFill/>
        </p:spPr>
        <p:txBody>
          <a:bodyPr wrap="square" rtlCol="0">
            <a:spAutoFit/>
          </a:bodyPr>
          <a:lstStyle/>
          <a:p>
            <a:r>
              <a:rPr lang="en-US" dirty="0"/>
              <a:t>Why 3RS? </a:t>
            </a:r>
          </a:p>
        </p:txBody>
      </p:sp>
      <p:sp>
        <p:nvSpPr>
          <p:cNvPr id="11" name="TextBox 10">
            <a:extLst>
              <a:ext uri="{FF2B5EF4-FFF2-40B4-BE49-F238E27FC236}">
                <a16:creationId xmlns:a16="http://schemas.microsoft.com/office/drawing/2014/main" id="{4A29BE95-6397-AD34-C59C-1B3BA7539FE0}"/>
              </a:ext>
            </a:extLst>
          </p:cNvPr>
          <p:cNvSpPr txBox="1"/>
          <p:nvPr/>
        </p:nvSpPr>
        <p:spPr>
          <a:xfrm>
            <a:off x="2006820" y="1141136"/>
            <a:ext cx="8705461" cy="369332"/>
          </a:xfrm>
          <a:prstGeom prst="rect">
            <a:avLst/>
          </a:prstGeom>
          <a:noFill/>
        </p:spPr>
        <p:txBody>
          <a:bodyPr wrap="square" rtlCol="0">
            <a:spAutoFit/>
          </a:bodyPr>
          <a:lstStyle/>
          <a:p>
            <a:r>
              <a:rPr lang="en-US" dirty="0"/>
              <a:t> HQDA EXORD 068-20 THE ARMY'S 3RS (RECOGNIZE, RETREAT, REPORT) </a:t>
            </a:r>
          </a:p>
        </p:txBody>
      </p:sp>
      <p:sp>
        <p:nvSpPr>
          <p:cNvPr id="12" name="TextBox 11">
            <a:extLst>
              <a:ext uri="{FF2B5EF4-FFF2-40B4-BE49-F238E27FC236}">
                <a16:creationId xmlns:a16="http://schemas.microsoft.com/office/drawing/2014/main" id="{E9D4A756-55E9-6440-926D-BD8CD5F4F578}"/>
              </a:ext>
            </a:extLst>
          </p:cNvPr>
          <p:cNvSpPr txBox="1"/>
          <p:nvPr/>
        </p:nvSpPr>
        <p:spPr>
          <a:xfrm>
            <a:off x="1524000" y="1700536"/>
            <a:ext cx="9144000" cy="4401205"/>
          </a:xfrm>
          <a:prstGeom prst="rect">
            <a:avLst/>
          </a:prstGeom>
          <a:noFill/>
        </p:spPr>
        <p:txBody>
          <a:bodyPr wrap="square" rtlCol="0">
            <a:spAutoFit/>
          </a:bodyPr>
          <a:lstStyle/>
          <a:p>
            <a:r>
              <a:rPr lang="en-US" sz="1600" dirty="0"/>
              <a:t>BACKGROUND:  </a:t>
            </a:r>
            <a:r>
              <a:rPr lang="en-US" sz="1600" dirty="0">
                <a:solidFill>
                  <a:srgbClr val="000000"/>
                </a:solidFill>
                <a:cs typeface="Arial" panose="020B0604020202020204" pitchFamily="34" charset="0"/>
              </a:rPr>
              <a:t>IN 2000, A MUNITION TAKEN BY TEENAGERS FROM A POSTED, OPERATIONAL RANGE DETONATED, KILLING ONE, AND INJURING ANOTHER. IN AN EFFORT TO PREVENT SIMILAR INCIDENTS, THE ARMY BEGAN ITS COMPREHENSIVE, COORDINATED 3RS PROGRAM FOR ARMY-WIDE USE. </a:t>
            </a:r>
            <a:r>
              <a:rPr lang="en-US" sz="1600" dirty="0">
                <a:solidFill>
                  <a:srgbClr val="000000"/>
                </a:solidFill>
                <a:highlight>
                  <a:srgbClr val="FFFF00"/>
                </a:highlight>
                <a:cs typeface="Arial" panose="020B0604020202020204" pitchFamily="34" charset="0"/>
              </a:rPr>
              <a:t>THE 3RS ARE EASILY UNDERSTOOD AND REMEMBERED BY CHILDREN AND ADULTS, MUCH AS </a:t>
            </a:r>
            <a:r>
              <a:rPr lang="en-US" sz="1600" dirty="0">
                <a:highlight>
                  <a:srgbClr val="FFFF00"/>
                </a:highlight>
                <a:cs typeface="Arial" panose="020B0604020202020204" pitchFamily="34" charset="0"/>
              </a:rPr>
              <a:t>THE "STOP, DROP AND ROLL" FIRE SAFETY MESSAGE.</a:t>
            </a:r>
            <a:r>
              <a:rPr lang="en-US" sz="1600" dirty="0">
                <a:cs typeface="Arial" panose="020B0604020202020204" pitchFamily="34" charset="0"/>
              </a:rPr>
              <a:t> THIS EFFORT RESULTED IN A REDUCTION IN THE LEVEL OF EFFORT AND COSTS REQUIRED TO DEVELOP SIMILAR PROGRAMS, AND AN INCREASE IN THE CONSISTENCY OF THE MESSAGES ACROSS THE ARMY. THIS PRESERVES RESOURCES AND FUNDS FOR OTHER PURPOSES AND AVOIDS MIXED MESSAGES.</a:t>
            </a:r>
          </a:p>
          <a:p>
            <a:endParaRPr lang="en-US" sz="1600" dirty="0">
              <a:cs typeface="Arial" panose="020B0604020202020204" pitchFamily="34" charset="0"/>
            </a:endParaRPr>
          </a:p>
          <a:p>
            <a:r>
              <a:rPr lang="en-US" sz="1600" dirty="0">
                <a:solidFill>
                  <a:srgbClr val="000000"/>
                </a:solidFill>
                <a:cs typeface="Arial" panose="020B0604020202020204" pitchFamily="34" charset="0"/>
              </a:rPr>
              <a:t>MISSION: EFFECTIVE IMMEDIATELY, REGULAR AND RESERVE COMPONENT (TO INCLUDE NATIONAL GUARD) ARMY INSTALLATIONS WITHIN THE UNITED STATES ARE TO IMPLEMENT A 3RS PROGRAM TO ADVISE SOLDIERS AND THEIR FAMILIES WHO LIVE OR WORK ON AN INSTALLATION, EMPLOYEES OF AND VISITORS TO AN INSTALLATION, AND THE COMMUNITIES SURROUNDING THE INSTALLATION OF THE ACTIONS TO TAKE IN THE EVENT THEY ENCOUNTER, OR SUSPECT THEY HAVE ENCOUNTERED, A MUNITION. </a:t>
            </a:r>
          </a:p>
          <a:p>
            <a:endParaRPr lang="en-US" sz="1200" dirty="0">
              <a:solidFill>
                <a:srgbClr val="000000"/>
              </a:solidFill>
              <a:latin typeface="Arial" panose="020B0604020202020204" pitchFamily="34" charset="0"/>
              <a:cs typeface="Arial" panose="020B0604020202020204" pitchFamily="34" charset="0"/>
            </a:endParaRPr>
          </a:p>
          <a:p>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20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6F31-BFA0-11DB-062B-1D4240AC6EAF}"/>
              </a:ext>
            </a:extLst>
          </p:cNvPr>
          <p:cNvSpPr>
            <a:spLocks noGrp="1"/>
          </p:cNvSpPr>
          <p:nvPr>
            <p:ph type="title"/>
          </p:nvPr>
        </p:nvSpPr>
        <p:spPr/>
        <p:txBody>
          <a:bodyPr>
            <a:normAutofit/>
          </a:bodyPr>
          <a:lstStyle/>
          <a:p>
            <a:r>
              <a:rPr lang="en-US" i="1" dirty="0">
                <a:latin typeface=" Arial"/>
              </a:rPr>
              <a:t>The 3RS of Explosives Safety</a:t>
            </a:r>
            <a:endParaRPr lang="en-US" i="1" dirty="0"/>
          </a:p>
        </p:txBody>
      </p:sp>
      <p:sp>
        <p:nvSpPr>
          <p:cNvPr id="5" name="Rectangle 4">
            <a:extLst>
              <a:ext uri="{FF2B5EF4-FFF2-40B4-BE49-F238E27FC236}">
                <a16:creationId xmlns:a16="http://schemas.microsoft.com/office/drawing/2014/main" id="{AE22A805-503B-ECC2-B364-B4D8772C505A}"/>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B1B6FE6D-ACBE-7779-C8AA-83833C685B31}"/>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Graphical user interface, text, email">
            <a:extLst>
              <a:ext uri="{FF2B5EF4-FFF2-40B4-BE49-F238E27FC236}">
                <a16:creationId xmlns:a16="http://schemas.microsoft.com/office/drawing/2014/main" id="{B162B72E-6874-7789-3A20-6DC72E11A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88" y="2225263"/>
            <a:ext cx="7882551" cy="1931700"/>
          </a:xfrm>
          <a:prstGeom prst="rect">
            <a:avLst/>
          </a:prstGeom>
        </p:spPr>
      </p:pic>
      <p:pic>
        <p:nvPicPr>
          <p:cNvPr id="8" name="Picture 7" descr="Timeline&#10;&#10;Description automatically generated">
            <a:extLst>
              <a:ext uri="{FF2B5EF4-FFF2-40B4-BE49-F238E27FC236}">
                <a16:creationId xmlns:a16="http://schemas.microsoft.com/office/drawing/2014/main" id="{AFB68D3C-8544-6F5D-760F-CCEB3AA41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638" y="451486"/>
            <a:ext cx="4107536" cy="5479255"/>
          </a:xfrm>
          <a:prstGeom prst="rect">
            <a:avLst/>
          </a:prstGeom>
        </p:spPr>
      </p:pic>
      <p:sp>
        <p:nvSpPr>
          <p:cNvPr id="11" name="TextBox 10">
            <a:extLst>
              <a:ext uri="{FF2B5EF4-FFF2-40B4-BE49-F238E27FC236}">
                <a16:creationId xmlns:a16="http://schemas.microsoft.com/office/drawing/2014/main" id="{76A0201F-3D98-2EB5-421B-2400B60AD026}"/>
              </a:ext>
            </a:extLst>
          </p:cNvPr>
          <p:cNvSpPr txBox="1"/>
          <p:nvPr/>
        </p:nvSpPr>
        <p:spPr>
          <a:xfrm>
            <a:off x="1050201" y="519092"/>
            <a:ext cx="7804370" cy="369332"/>
          </a:xfrm>
          <a:prstGeom prst="rect">
            <a:avLst/>
          </a:prstGeom>
          <a:noFill/>
        </p:spPr>
        <p:txBody>
          <a:bodyPr wrap="square" rtlCol="0">
            <a:spAutoFit/>
          </a:bodyPr>
          <a:lstStyle/>
          <a:p>
            <a:r>
              <a:rPr lang="en-US" dirty="0"/>
              <a:t>Munitions are Dangerous! </a:t>
            </a:r>
          </a:p>
        </p:txBody>
      </p:sp>
      <p:sp>
        <p:nvSpPr>
          <p:cNvPr id="12" name="TextBox 11">
            <a:extLst>
              <a:ext uri="{FF2B5EF4-FFF2-40B4-BE49-F238E27FC236}">
                <a16:creationId xmlns:a16="http://schemas.microsoft.com/office/drawing/2014/main" id="{EE6C4B46-10BE-47EB-3D79-89D794573CD9}"/>
              </a:ext>
            </a:extLst>
          </p:cNvPr>
          <p:cNvSpPr txBox="1"/>
          <p:nvPr/>
        </p:nvSpPr>
        <p:spPr>
          <a:xfrm>
            <a:off x="17826" y="1806695"/>
            <a:ext cx="7882551" cy="369332"/>
          </a:xfrm>
          <a:prstGeom prst="rect">
            <a:avLst/>
          </a:prstGeom>
          <a:noFill/>
        </p:spPr>
        <p:txBody>
          <a:bodyPr wrap="square" rtlCol="0">
            <a:spAutoFit/>
          </a:bodyPr>
          <a:lstStyle/>
          <a:p>
            <a:r>
              <a:rPr lang="en-US" dirty="0"/>
              <a:t>Follow the 3RS of Explosives Safety at Fort Walker…</a:t>
            </a:r>
          </a:p>
        </p:txBody>
      </p:sp>
    </p:spTree>
    <p:extLst>
      <p:ext uri="{BB962C8B-B14F-4D97-AF65-F5344CB8AC3E}">
        <p14:creationId xmlns:p14="http://schemas.microsoft.com/office/powerpoint/2010/main" val="325971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ject 6">
            <a:extLst>
              <a:ext uri="{FF2B5EF4-FFF2-40B4-BE49-F238E27FC236}">
                <a16:creationId xmlns:a16="http://schemas.microsoft.com/office/drawing/2014/main" id="{E7681ABB-70E3-9340-EC5F-58373F370579}"/>
              </a:ext>
            </a:extLst>
          </p:cNvPr>
          <p:cNvPicPr/>
          <p:nvPr/>
        </p:nvPicPr>
        <p:blipFill>
          <a:blip r:embed="rId2" cstate="print"/>
          <a:stretch>
            <a:fillRect/>
          </a:stretch>
        </p:blipFill>
        <p:spPr>
          <a:xfrm>
            <a:off x="6564806" y="3978499"/>
            <a:ext cx="2528359" cy="1183893"/>
          </a:xfrm>
          <a:prstGeom prst="rect">
            <a:avLst/>
          </a:prstGeom>
        </p:spPr>
      </p:pic>
      <p:sp>
        <p:nvSpPr>
          <p:cNvPr id="2" name="Title 1">
            <a:extLst>
              <a:ext uri="{FF2B5EF4-FFF2-40B4-BE49-F238E27FC236}">
                <a16:creationId xmlns:a16="http://schemas.microsoft.com/office/drawing/2014/main" id="{0A3C1292-B3C9-0974-7BCE-D0232E1B386A}"/>
              </a:ext>
            </a:extLst>
          </p:cNvPr>
          <p:cNvSpPr>
            <a:spLocks noGrp="1"/>
          </p:cNvSpPr>
          <p:nvPr>
            <p:ph type="title"/>
          </p:nvPr>
        </p:nvSpPr>
        <p:spPr/>
        <p:txBody>
          <a:bodyPr/>
          <a:lstStyle/>
          <a:p>
            <a:r>
              <a:rPr lang="en-US" i="1" dirty="0"/>
              <a:t>What are Munitions?</a:t>
            </a:r>
          </a:p>
        </p:txBody>
      </p:sp>
      <p:sp>
        <p:nvSpPr>
          <p:cNvPr id="5" name="Rectangle 4">
            <a:extLst>
              <a:ext uri="{FF2B5EF4-FFF2-40B4-BE49-F238E27FC236}">
                <a16:creationId xmlns:a16="http://schemas.microsoft.com/office/drawing/2014/main" id="{28FF6B21-DE16-9984-0B93-77FD56055B9E}"/>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92FD669E-7027-14FE-B2A0-294B87E16A76}"/>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E476CF56-23B6-D146-F3F6-2A1A598D2B28}"/>
              </a:ext>
            </a:extLst>
          </p:cNvPr>
          <p:cNvSpPr txBox="1"/>
          <p:nvPr/>
        </p:nvSpPr>
        <p:spPr>
          <a:xfrm>
            <a:off x="1110444" y="608638"/>
            <a:ext cx="7690954" cy="320601"/>
          </a:xfrm>
          <a:prstGeom prst="rect">
            <a:avLst/>
          </a:prstGeom>
        </p:spPr>
        <p:txBody>
          <a:bodyPr vert="horz" wrap="square" lIns="0" tIns="12700" rIns="0" bIns="0" rtlCol="0">
            <a:spAutoFit/>
          </a:bodyPr>
          <a:lstStyle/>
          <a:p>
            <a:pPr marL="12700" marR="711835">
              <a:lnSpc>
                <a:spcPct val="100000"/>
              </a:lnSpc>
              <a:spcBef>
                <a:spcPts val="100"/>
              </a:spcBef>
            </a:pPr>
            <a:r>
              <a:rPr sz="2000" b="1" dirty="0">
                <a:latin typeface="Arial"/>
                <a:cs typeface="Arial"/>
              </a:rPr>
              <a:t>Munitions</a:t>
            </a:r>
            <a:r>
              <a:rPr sz="2000" b="1" spc="25" dirty="0">
                <a:latin typeface="Arial"/>
                <a:cs typeface="Arial"/>
              </a:rPr>
              <a:t> </a:t>
            </a:r>
            <a:r>
              <a:rPr sz="2000" b="1" dirty="0">
                <a:latin typeface="Arial"/>
                <a:cs typeface="Arial"/>
              </a:rPr>
              <a:t>are</a:t>
            </a:r>
            <a:r>
              <a:rPr sz="2000" b="1" spc="10" dirty="0">
                <a:latin typeface="Arial"/>
                <a:cs typeface="Arial"/>
              </a:rPr>
              <a:t> </a:t>
            </a:r>
            <a:r>
              <a:rPr sz="2000" b="1" dirty="0">
                <a:latin typeface="Arial"/>
                <a:cs typeface="Arial"/>
              </a:rPr>
              <a:t>military</a:t>
            </a:r>
            <a:r>
              <a:rPr sz="2000" b="1" spc="-5" dirty="0">
                <a:latin typeface="Arial"/>
                <a:cs typeface="Arial"/>
              </a:rPr>
              <a:t> </a:t>
            </a:r>
            <a:r>
              <a:rPr sz="2000" b="1" dirty="0">
                <a:latin typeface="Arial"/>
                <a:cs typeface="Arial"/>
              </a:rPr>
              <a:t>weapons,</a:t>
            </a:r>
            <a:r>
              <a:rPr sz="2000" b="1" spc="50" dirty="0">
                <a:latin typeface="Arial"/>
                <a:cs typeface="Arial"/>
              </a:rPr>
              <a:t> </a:t>
            </a:r>
            <a:r>
              <a:rPr sz="2000" b="1" dirty="0">
                <a:latin typeface="Arial"/>
                <a:cs typeface="Arial"/>
              </a:rPr>
              <a:t>ammunition</a:t>
            </a:r>
            <a:r>
              <a:rPr sz="2000" b="1" spc="30" dirty="0">
                <a:latin typeface="Arial"/>
                <a:cs typeface="Arial"/>
              </a:rPr>
              <a:t> </a:t>
            </a:r>
            <a:r>
              <a:rPr sz="2000" b="1" spc="-25" dirty="0">
                <a:latin typeface="Arial"/>
                <a:cs typeface="Arial"/>
              </a:rPr>
              <a:t>or </a:t>
            </a:r>
            <a:r>
              <a:rPr sz="2000" b="1" dirty="0">
                <a:latin typeface="Arial"/>
                <a:cs typeface="Arial"/>
              </a:rPr>
              <a:t>supplies.</a:t>
            </a:r>
            <a:r>
              <a:rPr sz="2000" b="1" spc="45" dirty="0">
                <a:latin typeface="Arial"/>
                <a:cs typeface="Arial"/>
              </a:rPr>
              <a:t> </a:t>
            </a:r>
            <a:endParaRPr sz="2000" dirty="0">
              <a:latin typeface="Arial"/>
              <a:cs typeface="Arial"/>
            </a:endParaRPr>
          </a:p>
        </p:txBody>
      </p:sp>
      <p:grpSp>
        <p:nvGrpSpPr>
          <p:cNvPr id="4" name="object 24">
            <a:extLst>
              <a:ext uri="{FF2B5EF4-FFF2-40B4-BE49-F238E27FC236}">
                <a16:creationId xmlns:a16="http://schemas.microsoft.com/office/drawing/2014/main" id="{B56F7BE9-47CA-9DAB-B7C3-2A7E3AB035A2}"/>
              </a:ext>
            </a:extLst>
          </p:cNvPr>
          <p:cNvGrpSpPr/>
          <p:nvPr/>
        </p:nvGrpSpPr>
        <p:grpSpPr>
          <a:xfrm>
            <a:off x="316390" y="1667986"/>
            <a:ext cx="4206530" cy="2064304"/>
            <a:chOff x="3137916" y="3767328"/>
            <a:chExt cx="5461000" cy="2894330"/>
          </a:xfrm>
        </p:grpSpPr>
        <p:pic>
          <p:nvPicPr>
            <p:cNvPr id="7" name="object 25">
              <a:extLst>
                <a:ext uri="{FF2B5EF4-FFF2-40B4-BE49-F238E27FC236}">
                  <a16:creationId xmlns:a16="http://schemas.microsoft.com/office/drawing/2014/main" id="{8ABA4E55-2CF5-E960-2933-7F4ABDD038AB}"/>
                </a:ext>
              </a:extLst>
            </p:cNvPr>
            <p:cNvPicPr/>
            <p:nvPr/>
          </p:nvPicPr>
          <p:blipFill>
            <a:blip r:embed="rId3" cstate="print"/>
            <a:stretch>
              <a:fillRect/>
            </a:stretch>
          </p:blipFill>
          <p:spPr>
            <a:xfrm>
              <a:off x="3214116" y="3843528"/>
              <a:ext cx="3048000" cy="2209800"/>
            </a:xfrm>
            <a:prstGeom prst="rect">
              <a:avLst/>
            </a:prstGeom>
          </p:spPr>
        </p:pic>
        <p:sp>
          <p:nvSpPr>
            <p:cNvPr id="9" name="object 26">
              <a:extLst>
                <a:ext uri="{FF2B5EF4-FFF2-40B4-BE49-F238E27FC236}">
                  <a16:creationId xmlns:a16="http://schemas.microsoft.com/office/drawing/2014/main" id="{1EAB4220-9F59-1CD9-E7DA-BE425D8C2189}"/>
                </a:ext>
              </a:extLst>
            </p:cNvPr>
            <p:cNvSpPr/>
            <p:nvPr/>
          </p:nvSpPr>
          <p:spPr>
            <a:xfrm>
              <a:off x="3176016" y="3805428"/>
              <a:ext cx="3124200" cy="2286000"/>
            </a:xfrm>
            <a:custGeom>
              <a:avLst/>
              <a:gdLst/>
              <a:ahLst/>
              <a:cxnLst/>
              <a:rect l="l" t="t" r="r" b="b"/>
              <a:pathLst>
                <a:path w="3124200" h="2286000">
                  <a:moveTo>
                    <a:pt x="0" y="2286000"/>
                  </a:moveTo>
                  <a:lnTo>
                    <a:pt x="3124200" y="2286000"/>
                  </a:lnTo>
                  <a:lnTo>
                    <a:pt x="3124200" y="0"/>
                  </a:lnTo>
                  <a:lnTo>
                    <a:pt x="0" y="0"/>
                  </a:lnTo>
                  <a:lnTo>
                    <a:pt x="0" y="2286000"/>
                  </a:lnTo>
                  <a:close/>
                </a:path>
              </a:pathLst>
            </a:custGeom>
            <a:ln w="76200">
              <a:solidFill>
                <a:srgbClr val="C00000"/>
              </a:solidFill>
            </a:ln>
          </p:spPr>
          <p:txBody>
            <a:bodyPr wrap="square" lIns="0" tIns="0" rIns="0" bIns="0" rtlCol="0"/>
            <a:lstStyle/>
            <a:p>
              <a:endParaRPr/>
            </a:p>
          </p:txBody>
        </p:sp>
        <p:pic>
          <p:nvPicPr>
            <p:cNvPr id="10" name="object 27">
              <a:extLst>
                <a:ext uri="{FF2B5EF4-FFF2-40B4-BE49-F238E27FC236}">
                  <a16:creationId xmlns:a16="http://schemas.microsoft.com/office/drawing/2014/main" id="{0A7059EB-FA15-D9AA-EDAF-661575DBB436}"/>
                </a:ext>
              </a:extLst>
            </p:cNvPr>
            <p:cNvPicPr/>
            <p:nvPr/>
          </p:nvPicPr>
          <p:blipFill>
            <a:blip r:embed="rId4" cstate="print"/>
            <a:stretch>
              <a:fillRect/>
            </a:stretch>
          </p:blipFill>
          <p:spPr>
            <a:xfrm>
              <a:off x="5689092" y="4462272"/>
              <a:ext cx="2833116" cy="2122931"/>
            </a:xfrm>
            <a:prstGeom prst="rect">
              <a:avLst/>
            </a:prstGeom>
          </p:spPr>
        </p:pic>
        <p:sp>
          <p:nvSpPr>
            <p:cNvPr id="11" name="object 28">
              <a:extLst>
                <a:ext uri="{FF2B5EF4-FFF2-40B4-BE49-F238E27FC236}">
                  <a16:creationId xmlns:a16="http://schemas.microsoft.com/office/drawing/2014/main" id="{FB416A52-97D0-8798-4506-7B975A913CCE}"/>
                </a:ext>
              </a:extLst>
            </p:cNvPr>
            <p:cNvSpPr/>
            <p:nvPr/>
          </p:nvSpPr>
          <p:spPr>
            <a:xfrm>
              <a:off x="5650992" y="4424172"/>
              <a:ext cx="2909570" cy="2199640"/>
            </a:xfrm>
            <a:custGeom>
              <a:avLst/>
              <a:gdLst/>
              <a:ahLst/>
              <a:cxnLst/>
              <a:rect l="l" t="t" r="r" b="b"/>
              <a:pathLst>
                <a:path w="2909570" h="2199640">
                  <a:moveTo>
                    <a:pt x="0" y="2199131"/>
                  </a:moveTo>
                  <a:lnTo>
                    <a:pt x="2909316" y="2199131"/>
                  </a:lnTo>
                  <a:lnTo>
                    <a:pt x="2909316" y="0"/>
                  </a:lnTo>
                  <a:lnTo>
                    <a:pt x="0" y="0"/>
                  </a:lnTo>
                  <a:lnTo>
                    <a:pt x="0" y="2199131"/>
                  </a:lnTo>
                  <a:close/>
                </a:path>
              </a:pathLst>
            </a:custGeom>
            <a:ln w="76200">
              <a:solidFill>
                <a:srgbClr val="C00000"/>
              </a:solidFill>
            </a:ln>
          </p:spPr>
          <p:txBody>
            <a:bodyPr wrap="square" lIns="0" tIns="0" rIns="0" bIns="0" rtlCol="0"/>
            <a:lstStyle/>
            <a:p>
              <a:endParaRPr/>
            </a:p>
          </p:txBody>
        </p:sp>
      </p:grpSp>
      <p:grpSp>
        <p:nvGrpSpPr>
          <p:cNvPr id="12" name="object 7">
            <a:extLst>
              <a:ext uri="{FF2B5EF4-FFF2-40B4-BE49-F238E27FC236}">
                <a16:creationId xmlns:a16="http://schemas.microsoft.com/office/drawing/2014/main" id="{99129B63-D791-A7B2-06C7-39C0262A931D}"/>
              </a:ext>
            </a:extLst>
          </p:cNvPr>
          <p:cNvGrpSpPr/>
          <p:nvPr/>
        </p:nvGrpSpPr>
        <p:grpSpPr>
          <a:xfrm>
            <a:off x="7381880" y="1676561"/>
            <a:ext cx="2528596" cy="2172135"/>
            <a:chOff x="10952988" y="3733800"/>
            <a:chExt cx="4078604" cy="3390900"/>
          </a:xfrm>
        </p:grpSpPr>
        <p:pic>
          <p:nvPicPr>
            <p:cNvPr id="13" name="object 8">
              <a:extLst>
                <a:ext uri="{FF2B5EF4-FFF2-40B4-BE49-F238E27FC236}">
                  <a16:creationId xmlns:a16="http://schemas.microsoft.com/office/drawing/2014/main" id="{59A6665A-C514-2AAC-A268-D91C8B8A36FB}"/>
                </a:ext>
              </a:extLst>
            </p:cNvPr>
            <p:cNvPicPr/>
            <p:nvPr/>
          </p:nvPicPr>
          <p:blipFill>
            <a:blip r:embed="rId5" cstate="print"/>
            <a:stretch>
              <a:fillRect/>
            </a:stretch>
          </p:blipFill>
          <p:spPr>
            <a:xfrm>
              <a:off x="10952988" y="3733800"/>
              <a:ext cx="4078223" cy="3390900"/>
            </a:xfrm>
            <a:prstGeom prst="rect">
              <a:avLst/>
            </a:prstGeom>
          </p:spPr>
        </p:pic>
        <p:pic>
          <p:nvPicPr>
            <p:cNvPr id="14" name="object 9">
              <a:extLst>
                <a:ext uri="{FF2B5EF4-FFF2-40B4-BE49-F238E27FC236}">
                  <a16:creationId xmlns:a16="http://schemas.microsoft.com/office/drawing/2014/main" id="{67D593DA-7AE8-9EE8-4EA8-DE42C812532C}"/>
                </a:ext>
              </a:extLst>
            </p:cNvPr>
            <p:cNvPicPr/>
            <p:nvPr/>
          </p:nvPicPr>
          <p:blipFill>
            <a:blip r:embed="rId6" cstate="print"/>
            <a:stretch>
              <a:fillRect/>
            </a:stretch>
          </p:blipFill>
          <p:spPr>
            <a:xfrm>
              <a:off x="11122152" y="3902963"/>
              <a:ext cx="3555492" cy="2868167"/>
            </a:xfrm>
            <a:prstGeom prst="rect">
              <a:avLst/>
            </a:prstGeom>
          </p:spPr>
        </p:pic>
        <p:sp>
          <p:nvSpPr>
            <p:cNvPr id="15" name="object 10">
              <a:extLst>
                <a:ext uri="{FF2B5EF4-FFF2-40B4-BE49-F238E27FC236}">
                  <a16:creationId xmlns:a16="http://schemas.microsoft.com/office/drawing/2014/main" id="{4C99777A-6D41-1125-C9CA-1DE10C111D88}"/>
                </a:ext>
              </a:extLst>
            </p:cNvPr>
            <p:cNvSpPr/>
            <p:nvPr/>
          </p:nvSpPr>
          <p:spPr>
            <a:xfrm>
              <a:off x="11084052" y="3864863"/>
              <a:ext cx="3632200" cy="2944495"/>
            </a:xfrm>
            <a:custGeom>
              <a:avLst/>
              <a:gdLst/>
              <a:ahLst/>
              <a:cxnLst/>
              <a:rect l="l" t="t" r="r" b="b"/>
              <a:pathLst>
                <a:path w="3632200" h="2944495">
                  <a:moveTo>
                    <a:pt x="0" y="2944367"/>
                  </a:moveTo>
                  <a:lnTo>
                    <a:pt x="3631692" y="2944367"/>
                  </a:lnTo>
                  <a:lnTo>
                    <a:pt x="3631692" y="0"/>
                  </a:lnTo>
                  <a:lnTo>
                    <a:pt x="0" y="0"/>
                  </a:lnTo>
                  <a:lnTo>
                    <a:pt x="0" y="2944367"/>
                  </a:lnTo>
                  <a:close/>
                </a:path>
              </a:pathLst>
            </a:custGeom>
            <a:ln w="76200">
              <a:solidFill>
                <a:srgbClr val="CC3300"/>
              </a:solidFill>
            </a:ln>
          </p:spPr>
          <p:txBody>
            <a:bodyPr wrap="square" lIns="0" tIns="0" rIns="0" bIns="0" rtlCol="0"/>
            <a:lstStyle/>
            <a:p>
              <a:endParaRPr/>
            </a:p>
          </p:txBody>
        </p:sp>
      </p:grpSp>
      <p:grpSp>
        <p:nvGrpSpPr>
          <p:cNvPr id="16" name="object 18">
            <a:extLst>
              <a:ext uri="{FF2B5EF4-FFF2-40B4-BE49-F238E27FC236}">
                <a16:creationId xmlns:a16="http://schemas.microsoft.com/office/drawing/2014/main" id="{BB0EB02A-B32D-6428-58BA-88FC92F654DC}"/>
              </a:ext>
            </a:extLst>
          </p:cNvPr>
          <p:cNvGrpSpPr/>
          <p:nvPr/>
        </p:nvGrpSpPr>
        <p:grpSpPr>
          <a:xfrm>
            <a:off x="6453304" y="3943525"/>
            <a:ext cx="4072293" cy="2671206"/>
            <a:chOff x="553212" y="7325868"/>
            <a:chExt cx="6318885" cy="3952240"/>
          </a:xfrm>
        </p:grpSpPr>
        <p:sp>
          <p:nvSpPr>
            <p:cNvPr id="17" name="object 19">
              <a:extLst>
                <a:ext uri="{FF2B5EF4-FFF2-40B4-BE49-F238E27FC236}">
                  <a16:creationId xmlns:a16="http://schemas.microsoft.com/office/drawing/2014/main" id="{69B68749-621C-CADA-5FA4-98BC383E2CA9}"/>
                </a:ext>
              </a:extLst>
            </p:cNvPr>
            <p:cNvSpPr/>
            <p:nvPr/>
          </p:nvSpPr>
          <p:spPr>
            <a:xfrm>
              <a:off x="688848" y="7363968"/>
              <a:ext cx="3997960" cy="1765300"/>
            </a:xfrm>
            <a:custGeom>
              <a:avLst/>
              <a:gdLst/>
              <a:ahLst/>
              <a:cxnLst/>
              <a:rect l="l" t="t" r="r" b="b"/>
              <a:pathLst>
                <a:path w="3997960" h="1765300">
                  <a:moveTo>
                    <a:pt x="0" y="1764791"/>
                  </a:moveTo>
                  <a:lnTo>
                    <a:pt x="3997452" y="1764791"/>
                  </a:lnTo>
                  <a:lnTo>
                    <a:pt x="3997452" y="0"/>
                  </a:lnTo>
                  <a:lnTo>
                    <a:pt x="0" y="0"/>
                  </a:lnTo>
                  <a:lnTo>
                    <a:pt x="0" y="1764791"/>
                  </a:lnTo>
                  <a:close/>
                </a:path>
              </a:pathLst>
            </a:custGeom>
            <a:ln w="76200">
              <a:solidFill>
                <a:srgbClr val="C00000"/>
              </a:solidFill>
            </a:ln>
          </p:spPr>
          <p:txBody>
            <a:bodyPr wrap="square" lIns="0" tIns="0" rIns="0" bIns="0" rtlCol="0"/>
            <a:lstStyle/>
            <a:p>
              <a:endParaRPr/>
            </a:p>
          </p:txBody>
        </p:sp>
        <p:pic>
          <p:nvPicPr>
            <p:cNvPr id="18" name="object 20">
              <a:extLst>
                <a:ext uri="{FF2B5EF4-FFF2-40B4-BE49-F238E27FC236}">
                  <a16:creationId xmlns:a16="http://schemas.microsoft.com/office/drawing/2014/main" id="{F2EDC832-CCFF-EA7F-A6EC-1413AB658C90}"/>
                </a:ext>
              </a:extLst>
            </p:cNvPr>
            <p:cNvPicPr/>
            <p:nvPr/>
          </p:nvPicPr>
          <p:blipFill>
            <a:blip r:embed="rId7" cstate="print"/>
            <a:stretch>
              <a:fillRect/>
            </a:stretch>
          </p:blipFill>
          <p:spPr>
            <a:xfrm>
              <a:off x="3137916" y="8676132"/>
              <a:ext cx="3657600" cy="2142744"/>
            </a:xfrm>
            <a:prstGeom prst="rect">
              <a:avLst/>
            </a:prstGeom>
          </p:spPr>
        </p:pic>
        <p:sp>
          <p:nvSpPr>
            <p:cNvPr id="19" name="object 21">
              <a:extLst>
                <a:ext uri="{FF2B5EF4-FFF2-40B4-BE49-F238E27FC236}">
                  <a16:creationId xmlns:a16="http://schemas.microsoft.com/office/drawing/2014/main" id="{F9A20D54-3D56-3378-54AF-6F19028D3865}"/>
                </a:ext>
              </a:extLst>
            </p:cNvPr>
            <p:cNvSpPr/>
            <p:nvPr/>
          </p:nvSpPr>
          <p:spPr>
            <a:xfrm>
              <a:off x="3099816" y="8638032"/>
              <a:ext cx="3733800" cy="2219325"/>
            </a:xfrm>
            <a:custGeom>
              <a:avLst/>
              <a:gdLst/>
              <a:ahLst/>
              <a:cxnLst/>
              <a:rect l="l" t="t" r="r" b="b"/>
              <a:pathLst>
                <a:path w="3733800" h="2219325">
                  <a:moveTo>
                    <a:pt x="0" y="2218944"/>
                  </a:moveTo>
                  <a:lnTo>
                    <a:pt x="3733800" y="2218944"/>
                  </a:lnTo>
                  <a:lnTo>
                    <a:pt x="3733800" y="0"/>
                  </a:lnTo>
                  <a:lnTo>
                    <a:pt x="0" y="0"/>
                  </a:lnTo>
                  <a:lnTo>
                    <a:pt x="0" y="2218944"/>
                  </a:lnTo>
                  <a:close/>
                </a:path>
              </a:pathLst>
            </a:custGeom>
            <a:ln w="76200">
              <a:solidFill>
                <a:srgbClr val="C00000"/>
              </a:solidFill>
            </a:ln>
          </p:spPr>
          <p:txBody>
            <a:bodyPr wrap="square" lIns="0" tIns="0" rIns="0" bIns="0" rtlCol="0"/>
            <a:lstStyle/>
            <a:p>
              <a:endParaRPr/>
            </a:p>
          </p:txBody>
        </p:sp>
        <p:pic>
          <p:nvPicPr>
            <p:cNvPr id="20" name="object 22">
              <a:extLst>
                <a:ext uri="{FF2B5EF4-FFF2-40B4-BE49-F238E27FC236}">
                  <a16:creationId xmlns:a16="http://schemas.microsoft.com/office/drawing/2014/main" id="{77A414CB-2104-6AD0-9626-AF29807A7538}"/>
                </a:ext>
              </a:extLst>
            </p:cNvPr>
            <p:cNvPicPr/>
            <p:nvPr/>
          </p:nvPicPr>
          <p:blipFill>
            <a:blip r:embed="rId8" cstate="print"/>
            <a:stretch>
              <a:fillRect/>
            </a:stretch>
          </p:blipFill>
          <p:spPr>
            <a:xfrm>
              <a:off x="629412" y="9168384"/>
              <a:ext cx="3332988" cy="2033016"/>
            </a:xfrm>
            <a:prstGeom prst="rect">
              <a:avLst/>
            </a:prstGeom>
          </p:spPr>
        </p:pic>
        <p:sp>
          <p:nvSpPr>
            <p:cNvPr id="21" name="object 23">
              <a:extLst>
                <a:ext uri="{FF2B5EF4-FFF2-40B4-BE49-F238E27FC236}">
                  <a16:creationId xmlns:a16="http://schemas.microsoft.com/office/drawing/2014/main" id="{9F593E13-61EB-7FA3-D274-B59A99EBBD00}"/>
                </a:ext>
              </a:extLst>
            </p:cNvPr>
            <p:cNvSpPr/>
            <p:nvPr/>
          </p:nvSpPr>
          <p:spPr>
            <a:xfrm>
              <a:off x="591312" y="9130284"/>
              <a:ext cx="3409315" cy="2109470"/>
            </a:xfrm>
            <a:custGeom>
              <a:avLst/>
              <a:gdLst/>
              <a:ahLst/>
              <a:cxnLst/>
              <a:rect l="l" t="t" r="r" b="b"/>
              <a:pathLst>
                <a:path w="3409315" h="2109470">
                  <a:moveTo>
                    <a:pt x="0" y="2109216"/>
                  </a:moveTo>
                  <a:lnTo>
                    <a:pt x="3409188" y="2109216"/>
                  </a:lnTo>
                  <a:lnTo>
                    <a:pt x="3409188" y="0"/>
                  </a:lnTo>
                  <a:lnTo>
                    <a:pt x="0" y="0"/>
                  </a:lnTo>
                  <a:lnTo>
                    <a:pt x="0" y="2109216"/>
                  </a:lnTo>
                  <a:close/>
                </a:path>
              </a:pathLst>
            </a:custGeom>
            <a:ln w="76199">
              <a:solidFill>
                <a:srgbClr val="C00000"/>
              </a:solidFill>
            </a:ln>
          </p:spPr>
          <p:txBody>
            <a:bodyPr wrap="square" lIns="0" tIns="0" rIns="0" bIns="0" rtlCol="0"/>
            <a:lstStyle/>
            <a:p>
              <a:endParaRPr/>
            </a:p>
          </p:txBody>
        </p:sp>
      </p:grpSp>
      <p:grpSp>
        <p:nvGrpSpPr>
          <p:cNvPr id="23" name="object 11">
            <a:extLst>
              <a:ext uri="{FF2B5EF4-FFF2-40B4-BE49-F238E27FC236}">
                <a16:creationId xmlns:a16="http://schemas.microsoft.com/office/drawing/2014/main" id="{CF3C9AEF-9C15-8F91-61B5-7A0C2A789D2B}"/>
              </a:ext>
            </a:extLst>
          </p:cNvPr>
          <p:cNvGrpSpPr/>
          <p:nvPr/>
        </p:nvGrpSpPr>
        <p:grpSpPr>
          <a:xfrm>
            <a:off x="657646" y="4101277"/>
            <a:ext cx="3138326" cy="1859558"/>
            <a:chOff x="8833104" y="7972005"/>
            <a:chExt cx="6407150" cy="3458210"/>
          </a:xfrm>
        </p:grpSpPr>
        <p:pic>
          <p:nvPicPr>
            <p:cNvPr id="24" name="object 12">
              <a:extLst>
                <a:ext uri="{FF2B5EF4-FFF2-40B4-BE49-F238E27FC236}">
                  <a16:creationId xmlns:a16="http://schemas.microsoft.com/office/drawing/2014/main" id="{B8DD6C35-B940-DF11-1636-C91686669CDF}"/>
                </a:ext>
              </a:extLst>
            </p:cNvPr>
            <p:cNvPicPr/>
            <p:nvPr/>
          </p:nvPicPr>
          <p:blipFill>
            <a:blip r:embed="rId9" cstate="print"/>
            <a:stretch>
              <a:fillRect/>
            </a:stretch>
          </p:blipFill>
          <p:spPr>
            <a:xfrm>
              <a:off x="8833104" y="8284513"/>
              <a:ext cx="4648200" cy="3145483"/>
            </a:xfrm>
            <a:prstGeom prst="rect">
              <a:avLst/>
            </a:prstGeom>
          </p:spPr>
        </p:pic>
        <p:pic>
          <p:nvPicPr>
            <p:cNvPr id="25" name="object 13">
              <a:extLst>
                <a:ext uri="{FF2B5EF4-FFF2-40B4-BE49-F238E27FC236}">
                  <a16:creationId xmlns:a16="http://schemas.microsoft.com/office/drawing/2014/main" id="{DA249E23-C6DE-7F1C-0AA2-B94ACCA2EA3D}"/>
                </a:ext>
              </a:extLst>
            </p:cNvPr>
            <p:cNvPicPr/>
            <p:nvPr/>
          </p:nvPicPr>
          <p:blipFill>
            <a:blip r:embed="rId10" cstate="print"/>
            <a:stretch>
              <a:fillRect/>
            </a:stretch>
          </p:blipFill>
          <p:spPr>
            <a:xfrm>
              <a:off x="9002268" y="8453627"/>
              <a:ext cx="4125468" cy="2743200"/>
            </a:xfrm>
            <a:prstGeom prst="rect">
              <a:avLst/>
            </a:prstGeom>
          </p:spPr>
        </p:pic>
        <p:sp>
          <p:nvSpPr>
            <p:cNvPr id="26" name="object 14">
              <a:extLst>
                <a:ext uri="{FF2B5EF4-FFF2-40B4-BE49-F238E27FC236}">
                  <a16:creationId xmlns:a16="http://schemas.microsoft.com/office/drawing/2014/main" id="{EEBFE2D8-C72A-AB90-60A3-BF6EB978C05D}"/>
                </a:ext>
              </a:extLst>
            </p:cNvPr>
            <p:cNvSpPr/>
            <p:nvPr/>
          </p:nvSpPr>
          <p:spPr>
            <a:xfrm>
              <a:off x="8964168" y="8415527"/>
              <a:ext cx="4201795" cy="2819400"/>
            </a:xfrm>
            <a:custGeom>
              <a:avLst/>
              <a:gdLst/>
              <a:ahLst/>
              <a:cxnLst/>
              <a:rect l="l" t="t" r="r" b="b"/>
              <a:pathLst>
                <a:path w="4201794" h="2819400">
                  <a:moveTo>
                    <a:pt x="0" y="2819400"/>
                  </a:moveTo>
                  <a:lnTo>
                    <a:pt x="4201668" y="2819400"/>
                  </a:lnTo>
                  <a:lnTo>
                    <a:pt x="4201668" y="0"/>
                  </a:lnTo>
                  <a:lnTo>
                    <a:pt x="0" y="0"/>
                  </a:lnTo>
                  <a:lnTo>
                    <a:pt x="0" y="2819400"/>
                  </a:lnTo>
                  <a:close/>
                </a:path>
              </a:pathLst>
            </a:custGeom>
            <a:ln w="76200">
              <a:solidFill>
                <a:srgbClr val="CC3300"/>
              </a:solidFill>
            </a:ln>
          </p:spPr>
          <p:txBody>
            <a:bodyPr wrap="square" lIns="0" tIns="0" rIns="0" bIns="0" rtlCol="0"/>
            <a:lstStyle/>
            <a:p>
              <a:endParaRPr/>
            </a:p>
          </p:txBody>
        </p:sp>
        <p:pic>
          <p:nvPicPr>
            <p:cNvPr id="27" name="object 15">
              <a:extLst>
                <a:ext uri="{FF2B5EF4-FFF2-40B4-BE49-F238E27FC236}">
                  <a16:creationId xmlns:a16="http://schemas.microsoft.com/office/drawing/2014/main" id="{BBC6C381-30D1-F205-AB5B-9CE3E73EB4B7}"/>
                </a:ext>
              </a:extLst>
            </p:cNvPr>
            <p:cNvPicPr/>
            <p:nvPr/>
          </p:nvPicPr>
          <p:blipFill>
            <a:blip r:embed="rId11" cstate="print"/>
            <a:stretch>
              <a:fillRect/>
            </a:stretch>
          </p:blipFill>
          <p:spPr>
            <a:xfrm>
              <a:off x="11178540" y="7972005"/>
              <a:ext cx="4061459" cy="2517648"/>
            </a:xfrm>
            <a:prstGeom prst="rect">
              <a:avLst/>
            </a:prstGeom>
          </p:spPr>
        </p:pic>
        <p:pic>
          <p:nvPicPr>
            <p:cNvPr id="28" name="object 16">
              <a:extLst>
                <a:ext uri="{FF2B5EF4-FFF2-40B4-BE49-F238E27FC236}">
                  <a16:creationId xmlns:a16="http://schemas.microsoft.com/office/drawing/2014/main" id="{ABC41909-90A2-0E3B-9AA3-1580B2A9DCF0}"/>
                </a:ext>
              </a:extLst>
            </p:cNvPr>
            <p:cNvPicPr/>
            <p:nvPr/>
          </p:nvPicPr>
          <p:blipFill>
            <a:blip r:embed="rId12" cstate="print"/>
            <a:stretch>
              <a:fillRect/>
            </a:stretch>
          </p:blipFill>
          <p:spPr>
            <a:xfrm>
              <a:off x="11347704" y="8141207"/>
              <a:ext cx="3717036" cy="1994916"/>
            </a:xfrm>
            <a:prstGeom prst="rect">
              <a:avLst/>
            </a:prstGeom>
          </p:spPr>
        </p:pic>
        <p:sp>
          <p:nvSpPr>
            <p:cNvPr id="29" name="object 17">
              <a:extLst>
                <a:ext uri="{FF2B5EF4-FFF2-40B4-BE49-F238E27FC236}">
                  <a16:creationId xmlns:a16="http://schemas.microsoft.com/office/drawing/2014/main" id="{50D87502-E11A-A9C4-EA1C-2062DACCA2E8}"/>
                </a:ext>
              </a:extLst>
            </p:cNvPr>
            <p:cNvSpPr/>
            <p:nvPr/>
          </p:nvSpPr>
          <p:spPr>
            <a:xfrm>
              <a:off x="11309604" y="8103107"/>
              <a:ext cx="3793490" cy="2071370"/>
            </a:xfrm>
            <a:custGeom>
              <a:avLst/>
              <a:gdLst/>
              <a:ahLst/>
              <a:cxnLst/>
              <a:rect l="l" t="t" r="r" b="b"/>
              <a:pathLst>
                <a:path w="3793490" h="2071370">
                  <a:moveTo>
                    <a:pt x="0" y="2071116"/>
                  </a:moveTo>
                  <a:lnTo>
                    <a:pt x="3793236" y="2071116"/>
                  </a:lnTo>
                  <a:lnTo>
                    <a:pt x="3793236" y="0"/>
                  </a:lnTo>
                  <a:lnTo>
                    <a:pt x="0" y="0"/>
                  </a:lnTo>
                  <a:lnTo>
                    <a:pt x="0" y="2071116"/>
                  </a:lnTo>
                  <a:close/>
                </a:path>
              </a:pathLst>
            </a:custGeom>
            <a:ln w="76200">
              <a:solidFill>
                <a:srgbClr val="C00000"/>
              </a:solidFill>
            </a:ln>
          </p:spPr>
          <p:txBody>
            <a:bodyPr wrap="square" lIns="0" tIns="0" rIns="0" bIns="0" rtlCol="0"/>
            <a:lstStyle/>
            <a:p>
              <a:endParaRPr/>
            </a:p>
          </p:txBody>
        </p:sp>
      </p:grpSp>
      <p:sp>
        <p:nvSpPr>
          <p:cNvPr id="31" name="TextBox 30">
            <a:extLst>
              <a:ext uri="{FF2B5EF4-FFF2-40B4-BE49-F238E27FC236}">
                <a16:creationId xmlns:a16="http://schemas.microsoft.com/office/drawing/2014/main" id="{187A192B-007D-C46E-ACE8-434A58C3F605}"/>
              </a:ext>
            </a:extLst>
          </p:cNvPr>
          <p:cNvSpPr txBox="1"/>
          <p:nvPr/>
        </p:nvSpPr>
        <p:spPr>
          <a:xfrm>
            <a:off x="4574631" y="2632493"/>
            <a:ext cx="4226767" cy="369478"/>
          </a:xfrm>
          <a:prstGeom prst="rect">
            <a:avLst/>
          </a:prstGeom>
          <a:noFill/>
        </p:spPr>
        <p:txBody>
          <a:bodyPr wrap="square" rtlCol="0">
            <a:spAutoFit/>
          </a:bodyPr>
          <a:lstStyle/>
          <a:p>
            <a:r>
              <a:rPr lang="en-US" dirty="0"/>
              <a:t>Artillery &amp; Mortar Rounds</a:t>
            </a:r>
          </a:p>
        </p:txBody>
      </p:sp>
      <p:sp>
        <p:nvSpPr>
          <p:cNvPr id="32" name="TextBox 31">
            <a:extLst>
              <a:ext uri="{FF2B5EF4-FFF2-40B4-BE49-F238E27FC236}">
                <a16:creationId xmlns:a16="http://schemas.microsoft.com/office/drawing/2014/main" id="{AA10E47B-E44D-4714-3AEB-5D1027B0F849}"/>
              </a:ext>
            </a:extLst>
          </p:cNvPr>
          <p:cNvSpPr txBox="1"/>
          <p:nvPr/>
        </p:nvSpPr>
        <p:spPr>
          <a:xfrm>
            <a:off x="9817230" y="2632493"/>
            <a:ext cx="1367134" cy="369478"/>
          </a:xfrm>
          <a:prstGeom prst="rect">
            <a:avLst/>
          </a:prstGeom>
          <a:noFill/>
        </p:spPr>
        <p:txBody>
          <a:bodyPr wrap="square" rtlCol="0">
            <a:spAutoFit/>
          </a:bodyPr>
          <a:lstStyle/>
          <a:p>
            <a:r>
              <a:rPr lang="en-US" dirty="0"/>
              <a:t>Grenades</a:t>
            </a:r>
          </a:p>
        </p:txBody>
      </p:sp>
      <p:sp>
        <p:nvSpPr>
          <p:cNvPr id="33" name="TextBox 32">
            <a:extLst>
              <a:ext uri="{FF2B5EF4-FFF2-40B4-BE49-F238E27FC236}">
                <a16:creationId xmlns:a16="http://schemas.microsoft.com/office/drawing/2014/main" id="{853037B4-E690-29BB-52E7-B04DBD8D692F}"/>
              </a:ext>
            </a:extLst>
          </p:cNvPr>
          <p:cNvSpPr txBox="1"/>
          <p:nvPr/>
        </p:nvSpPr>
        <p:spPr>
          <a:xfrm>
            <a:off x="2898453" y="5469389"/>
            <a:ext cx="4226767" cy="369478"/>
          </a:xfrm>
          <a:prstGeom prst="rect">
            <a:avLst/>
          </a:prstGeom>
          <a:noFill/>
        </p:spPr>
        <p:txBody>
          <a:bodyPr wrap="square" rtlCol="0">
            <a:spAutoFit/>
          </a:bodyPr>
          <a:lstStyle/>
          <a:p>
            <a:r>
              <a:rPr lang="en-US" dirty="0"/>
              <a:t>Small Arms Ammunition</a:t>
            </a:r>
          </a:p>
        </p:txBody>
      </p:sp>
      <p:sp>
        <p:nvSpPr>
          <p:cNvPr id="34" name="TextBox 33">
            <a:extLst>
              <a:ext uri="{FF2B5EF4-FFF2-40B4-BE49-F238E27FC236}">
                <a16:creationId xmlns:a16="http://schemas.microsoft.com/office/drawing/2014/main" id="{75DA11A4-EA48-2ABC-BAFE-0F130AB60B93}"/>
              </a:ext>
            </a:extLst>
          </p:cNvPr>
          <p:cNvSpPr txBox="1"/>
          <p:nvPr/>
        </p:nvSpPr>
        <p:spPr>
          <a:xfrm>
            <a:off x="10687445" y="4856130"/>
            <a:ext cx="1367134" cy="369478"/>
          </a:xfrm>
          <a:prstGeom prst="rect">
            <a:avLst/>
          </a:prstGeom>
          <a:noFill/>
        </p:spPr>
        <p:txBody>
          <a:bodyPr wrap="square" rtlCol="0">
            <a:spAutoFit/>
          </a:bodyPr>
          <a:lstStyle/>
          <a:p>
            <a:r>
              <a:rPr lang="en-US" dirty="0"/>
              <a:t>Bombs</a:t>
            </a:r>
          </a:p>
        </p:txBody>
      </p:sp>
      <p:sp>
        <p:nvSpPr>
          <p:cNvPr id="35" name="TextBox 34">
            <a:extLst>
              <a:ext uri="{FF2B5EF4-FFF2-40B4-BE49-F238E27FC236}">
                <a16:creationId xmlns:a16="http://schemas.microsoft.com/office/drawing/2014/main" id="{1A75F33C-4ECB-2D61-8584-C2F2874E5701}"/>
              </a:ext>
            </a:extLst>
          </p:cNvPr>
          <p:cNvSpPr txBox="1"/>
          <p:nvPr/>
        </p:nvSpPr>
        <p:spPr>
          <a:xfrm>
            <a:off x="1092388" y="1095385"/>
            <a:ext cx="4985556" cy="369332"/>
          </a:xfrm>
          <a:prstGeom prst="rect">
            <a:avLst/>
          </a:prstGeom>
          <a:noFill/>
        </p:spPr>
        <p:txBody>
          <a:bodyPr wrap="square" rtlCol="0">
            <a:spAutoFit/>
          </a:bodyPr>
          <a:lstStyle/>
          <a:p>
            <a:r>
              <a:rPr lang="en-US" dirty="0"/>
              <a:t>Some examples include…</a:t>
            </a:r>
          </a:p>
        </p:txBody>
      </p:sp>
    </p:spTree>
    <p:extLst>
      <p:ext uri="{BB962C8B-B14F-4D97-AF65-F5344CB8AC3E}">
        <p14:creationId xmlns:p14="http://schemas.microsoft.com/office/powerpoint/2010/main" val="276320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2DECA-3CA4-FB7F-6339-03FE28B46CEF}"/>
              </a:ext>
            </a:extLst>
          </p:cNvPr>
          <p:cNvSpPr>
            <a:spLocks noGrp="1"/>
          </p:cNvSpPr>
          <p:nvPr>
            <p:ph type="title"/>
          </p:nvPr>
        </p:nvSpPr>
        <p:spPr/>
        <p:txBody>
          <a:bodyPr/>
          <a:lstStyle/>
          <a:p>
            <a:r>
              <a:rPr lang="en-US" i="1" dirty="0">
                <a:latin typeface=" Arial"/>
              </a:rPr>
              <a:t>Some Munitions are Hard to Identify</a:t>
            </a:r>
            <a:endParaRPr lang="en-US" i="1" dirty="0"/>
          </a:p>
        </p:txBody>
      </p:sp>
      <p:sp>
        <p:nvSpPr>
          <p:cNvPr id="7" name="Rectangle 6">
            <a:extLst>
              <a:ext uri="{FF2B5EF4-FFF2-40B4-BE49-F238E27FC236}">
                <a16:creationId xmlns:a16="http://schemas.microsoft.com/office/drawing/2014/main" id="{16DCBFA8-CB8A-BAEC-1C6E-0E2514E0C44A}"/>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Slide Number Placeholder 5">
            <a:extLst>
              <a:ext uri="{FF2B5EF4-FFF2-40B4-BE49-F238E27FC236}">
                <a16:creationId xmlns:a16="http://schemas.microsoft.com/office/drawing/2014/main" id="{067EFDA5-C854-8CEE-72C5-24B01592F4A4}"/>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object 3">
            <a:extLst>
              <a:ext uri="{FF2B5EF4-FFF2-40B4-BE49-F238E27FC236}">
                <a16:creationId xmlns:a16="http://schemas.microsoft.com/office/drawing/2014/main" id="{D7FFA50C-1E13-3444-E79C-C6F5C27CDEC5}"/>
              </a:ext>
            </a:extLst>
          </p:cNvPr>
          <p:cNvPicPr/>
          <p:nvPr/>
        </p:nvPicPr>
        <p:blipFill>
          <a:blip r:embed="rId2" cstate="print"/>
          <a:stretch>
            <a:fillRect/>
          </a:stretch>
        </p:blipFill>
        <p:spPr>
          <a:xfrm>
            <a:off x="630334" y="1191914"/>
            <a:ext cx="3559317" cy="252734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grpSp>
        <p:nvGrpSpPr>
          <p:cNvPr id="9" name="object 15">
            <a:extLst>
              <a:ext uri="{FF2B5EF4-FFF2-40B4-BE49-F238E27FC236}">
                <a16:creationId xmlns:a16="http://schemas.microsoft.com/office/drawing/2014/main" id="{0EC41022-6146-B16E-C100-467BD667E483}"/>
              </a:ext>
            </a:extLst>
          </p:cNvPr>
          <p:cNvGrpSpPr/>
          <p:nvPr/>
        </p:nvGrpSpPr>
        <p:grpSpPr>
          <a:xfrm>
            <a:off x="9733343" y="2183030"/>
            <a:ext cx="1925180" cy="2658194"/>
            <a:chOff x="9093707" y="1757172"/>
            <a:chExt cx="3656329" cy="4112260"/>
          </a:xfrm>
        </p:grpSpPr>
        <p:pic>
          <p:nvPicPr>
            <p:cNvPr id="10" name="object 16">
              <a:extLst>
                <a:ext uri="{FF2B5EF4-FFF2-40B4-BE49-F238E27FC236}">
                  <a16:creationId xmlns:a16="http://schemas.microsoft.com/office/drawing/2014/main" id="{6B56BABD-82FF-AB66-07AF-E7FB4288249B}"/>
                </a:ext>
              </a:extLst>
            </p:cNvPr>
            <p:cNvPicPr/>
            <p:nvPr/>
          </p:nvPicPr>
          <p:blipFill>
            <a:blip r:embed="rId3" cstate="print"/>
            <a:stretch>
              <a:fillRect/>
            </a:stretch>
          </p:blipFill>
          <p:spPr>
            <a:xfrm>
              <a:off x="9143999" y="1807464"/>
              <a:ext cx="3555492" cy="4011167"/>
            </a:xfrm>
            <a:prstGeom prst="rect">
              <a:avLst/>
            </a:prstGeom>
          </p:spPr>
        </p:pic>
        <p:sp>
          <p:nvSpPr>
            <p:cNvPr id="11" name="object 17">
              <a:extLst>
                <a:ext uri="{FF2B5EF4-FFF2-40B4-BE49-F238E27FC236}">
                  <a16:creationId xmlns:a16="http://schemas.microsoft.com/office/drawing/2014/main" id="{1588C26E-55F7-10FD-CFD7-EF302E4FFDC4}"/>
                </a:ext>
              </a:extLst>
            </p:cNvPr>
            <p:cNvSpPr/>
            <p:nvPr/>
          </p:nvSpPr>
          <p:spPr>
            <a:xfrm>
              <a:off x="9118853" y="1782318"/>
              <a:ext cx="3606165" cy="4061460"/>
            </a:xfrm>
            <a:custGeom>
              <a:avLst/>
              <a:gdLst/>
              <a:ahLst/>
              <a:cxnLst/>
              <a:rect l="l" t="t" r="r" b="b"/>
              <a:pathLst>
                <a:path w="3606165" h="4061460">
                  <a:moveTo>
                    <a:pt x="0" y="4061460"/>
                  </a:moveTo>
                  <a:lnTo>
                    <a:pt x="3605784" y="4061460"/>
                  </a:lnTo>
                  <a:lnTo>
                    <a:pt x="3605784" y="0"/>
                  </a:lnTo>
                  <a:lnTo>
                    <a:pt x="0" y="0"/>
                  </a:lnTo>
                  <a:lnTo>
                    <a:pt x="0" y="4061460"/>
                  </a:lnTo>
                  <a:close/>
                </a:path>
              </a:pathLst>
            </a:custGeom>
            <a:ln w="50292">
              <a:solidFill>
                <a:srgbClr val="C00000"/>
              </a:solidFill>
            </a:ln>
          </p:spPr>
          <p:txBody>
            <a:bodyPr wrap="square" lIns="0" tIns="0" rIns="0" bIns="0" rtlCol="0"/>
            <a:lstStyle/>
            <a:p>
              <a:endParaRPr/>
            </a:p>
          </p:txBody>
        </p:sp>
      </p:grpSp>
      <p:grpSp>
        <p:nvGrpSpPr>
          <p:cNvPr id="12" name="object 18">
            <a:extLst>
              <a:ext uri="{FF2B5EF4-FFF2-40B4-BE49-F238E27FC236}">
                <a16:creationId xmlns:a16="http://schemas.microsoft.com/office/drawing/2014/main" id="{B0C9D202-71AE-1FD2-BC52-60B1FA24B80E}"/>
              </a:ext>
            </a:extLst>
          </p:cNvPr>
          <p:cNvGrpSpPr/>
          <p:nvPr/>
        </p:nvGrpSpPr>
        <p:grpSpPr>
          <a:xfrm>
            <a:off x="1137328" y="3922329"/>
            <a:ext cx="3559317" cy="2241461"/>
            <a:chOff x="946403" y="6379464"/>
            <a:chExt cx="5962015" cy="3639820"/>
          </a:xfrm>
        </p:grpSpPr>
        <p:pic>
          <p:nvPicPr>
            <p:cNvPr id="13" name="object 19">
              <a:extLst>
                <a:ext uri="{FF2B5EF4-FFF2-40B4-BE49-F238E27FC236}">
                  <a16:creationId xmlns:a16="http://schemas.microsoft.com/office/drawing/2014/main" id="{B6546B92-22A0-9A89-FF41-4C093F62140D}"/>
                </a:ext>
              </a:extLst>
            </p:cNvPr>
            <p:cNvPicPr/>
            <p:nvPr/>
          </p:nvPicPr>
          <p:blipFill>
            <a:blip r:embed="rId4" cstate="print"/>
            <a:stretch>
              <a:fillRect/>
            </a:stretch>
          </p:blipFill>
          <p:spPr>
            <a:xfrm>
              <a:off x="996695" y="6429756"/>
              <a:ext cx="5861304" cy="3538728"/>
            </a:xfrm>
            <a:prstGeom prst="rect">
              <a:avLst/>
            </a:prstGeom>
          </p:spPr>
        </p:pic>
        <p:sp>
          <p:nvSpPr>
            <p:cNvPr id="14" name="object 20">
              <a:extLst>
                <a:ext uri="{FF2B5EF4-FFF2-40B4-BE49-F238E27FC236}">
                  <a16:creationId xmlns:a16="http://schemas.microsoft.com/office/drawing/2014/main" id="{6C7A4C80-E85F-3FA8-6C88-11F4B2D78490}"/>
                </a:ext>
              </a:extLst>
            </p:cNvPr>
            <p:cNvSpPr/>
            <p:nvPr/>
          </p:nvSpPr>
          <p:spPr>
            <a:xfrm>
              <a:off x="971549" y="6404610"/>
              <a:ext cx="5911850" cy="3589020"/>
            </a:xfrm>
            <a:custGeom>
              <a:avLst/>
              <a:gdLst/>
              <a:ahLst/>
              <a:cxnLst/>
              <a:rect l="l" t="t" r="r" b="b"/>
              <a:pathLst>
                <a:path w="5911850" h="3589020">
                  <a:moveTo>
                    <a:pt x="0" y="3589020"/>
                  </a:moveTo>
                  <a:lnTo>
                    <a:pt x="5911596" y="3589020"/>
                  </a:lnTo>
                  <a:lnTo>
                    <a:pt x="5911596" y="0"/>
                  </a:lnTo>
                  <a:lnTo>
                    <a:pt x="0" y="0"/>
                  </a:lnTo>
                  <a:lnTo>
                    <a:pt x="0" y="3589020"/>
                  </a:lnTo>
                  <a:close/>
                </a:path>
              </a:pathLst>
            </a:custGeom>
            <a:ln w="50292">
              <a:solidFill>
                <a:srgbClr val="C00000"/>
              </a:solidFill>
            </a:ln>
          </p:spPr>
          <p:txBody>
            <a:bodyPr wrap="square" lIns="0" tIns="0" rIns="0" bIns="0" rtlCol="0"/>
            <a:lstStyle/>
            <a:p>
              <a:endParaRPr/>
            </a:p>
          </p:txBody>
        </p:sp>
      </p:grpSp>
      <p:grpSp>
        <p:nvGrpSpPr>
          <p:cNvPr id="15" name="object 5">
            <a:extLst>
              <a:ext uri="{FF2B5EF4-FFF2-40B4-BE49-F238E27FC236}">
                <a16:creationId xmlns:a16="http://schemas.microsoft.com/office/drawing/2014/main" id="{6B6C3A7C-9CBC-C15A-031C-0B92F498AABB}"/>
              </a:ext>
            </a:extLst>
          </p:cNvPr>
          <p:cNvGrpSpPr/>
          <p:nvPr/>
        </p:nvGrpSpPr>
        <p:grpSpPr>
          <a:xfrm>
            <a:off x="4799597" y="1166390"/>
            <a:ext cx="4116806" cy="2695819"/>
            <a:chOff x="8331707" y="6379464"/>
            <a:chExt cx="5434965" cy="3639820"/>
          </a:xfrm>
        </p:grpSpPr>
        <p:pic>
          <p:nvPicPr>
            <p:cNvPr id="16" name="object 6">
              <a:extLst>
                <a:ext uri="{FF2B5EF4-FFF2-40B4-BE49-F238E27FC236}">
                  <a16:creationId xmlns:a16="http://schemas.microsoft.com/office/drawing/2014/main" id="{08FDDE75-1E11-899F-74EF-37D39B7D5102}"/>
                </a:ext>
              </a:extLst>
            </p:cNvPr>
            <p:cNvPicPr/>
            <p:nvPr/>
          </p:nvPicPr>
          <p:blipFill>
            <a:blip r:embed="rId5" cstate="print"/>
            <a:stretch>
              <a:fillRect/>
            </a:stretch>
          </p:blipFill>
          <p:spPr>
            <a:xfrm>
              <a:off x="8381999" y="6429756"/>
              <a:ext cx="5334000" cy="3538728"/>
            </a:xfrm>
            <a:prstGeom prst="rect">
              <a:avLst/>
            </a:prstGeom>
          </p:spPr>
        </p:pic>
        <p:sp>
          <p:nvSpPr>
            <p:cNvPr id="17" name="object 7">
              <a:extLst>
                <a:ext uri="{FF2B5EF4-FFF2-40B4-BE49-F238E27FC236}">
                  <a16:creationId xmlns:a16="http://schemas.microsoft.com/office/drawing/2014/main" id="{6C25460C-2236-8C7C-30FB-EE78E0436A3F}"/>
                </a:ext>
              </a:extLst>
            </p:cNvPr>
            <p:cNvSpPr/>
            <p:nvPr/>
          </p:nvSpPr>
          <p:spPr>
            <a:xfrm>
              <a:off x="8356853" y="6404610"/>
              <a:ext cx="5384800" cy="3589020"/>
            </a:xfrm>
            <a:custGeom>
              <a:avLst/>
              <a:gdLst/>
              <a:ahLst/>
              <a:cxnLst/>
              <a:rect l="l" t="t" r="r" b="b"/>
              <a:pathLst>
                <a:path w="5384800" h="3589020">
                  <a:moveTo>
                    <a:pt x="0" y="3589020"/>
                  </a:moveTo>
                  <a:lnTo>
                    <a:pt x="5384292" y="3589020"/>
                  </a:lnTo>
                  <a:lnTo>
                    <a:pt x="5384292" y="0"/>
                  </a:lnTo>
                  <a:lnTo>
                    <a:pt x="0" y="0"/>
                  </a:lnTo>
                  <a:lnTo>
                    <a:pt x="0" y="3589020"/>
                  </a:lnTo>
                  <a:close/>
                </a:path>
              </a:pathLst>
            </a:custGeom>
            <a:ln w="50292">
              <a:solidFill>
                <a:srgbClr val="C00000"/>
              </a:solidFill>
            </a:ln>
          </p:spPr>
          <p:txBody>
            <a:bodyPr wrap="square" lIns="0" tIns="0" rIns="0" bIns="0" rtlCol="0"/>
            <a:lstStyle/>
            <a:p>
              <a:endParaRPr/>
            </a:p>
          </p:txBody>
        </p:sp>
        <p:sp>
          <p:nvSpPr>
            <p:cNvPr id="18" name="object 8">
              <a:extLst>
                <a:ext uri="{FF2B5EF4-FFF2-40B4-BE49-F238E27FC236}">
                  <a16:creationId xmlns:a16="http://schemas.microsoft.com/office/drawing/2014/main" id="{6E486D22-7DDE-80D5-7ABC-3C9F8368A94F}"/>
                </a:ext>
              </a:extLst>
            </p:cNvPr>
            <p:cNvSpPr/>
            <p:nvPr/>
          </p:nvSpPr>
          <p:spPr>
            <a:xfrm>
              <a:off x="9143999" y="8045196"/>
              <a:ext cx="1447800" cy="533400"/>
            </a:xfrm>
            <a:custGeom>
              <a:avLst/>
              <a:gdLst/>
              <a:ahLst/>
              <a:cxnLst/>
              <a:rect l="l" t="t" r="r" b="b"/>
              <a:pathLst>
                <a:path w="1447800" h="533400">
                  <a:moveTo>
                    <a:pt x="1181100" y="0"/>
                  </a:moveTo>
                  <a:lnTo>
                    <a:pt x="1181100" y="133350"/>
                  </a:lnTo>
                  <a:lnTo>
                    <a:pt x="0" y="133350"/>
                  </a:lnTo>
                  <a:lnTo>
                    <a:pt x="0" y="400049"/>
                  </a:lnTo>
                  <a:lnTo>
                    <a:pt x="1181100" y="400049"/>
                  </a:lnTo>
                  <a:lnTo>
                    <a:pt x="1181100" y="533399"/>
                  </a:lnTo>
                  <a:lnTo>
                    <a:pt x="1447800" y="266699"/>
                  </a:lnTo>
                  <a:lnTo>
                    <a:pt x="1181100" y="0"/>
                  </a:lnTo>
                  <a:close/>
                </a:path>
              </a:pathLst>
            </a:custGeom>
            <a:solidFill>
              <a:srgbClr val="C00000"/>
            </a:solidFill>
          </p:spPr>
          <p:txBody>
            <a:bodyPr wrap="square" lIns="0" tIns="0" rIns="0" bIns="0" rtlCol="0"/>
            <a:lstStyle/>
            <a:p>
              <a:endParaRPr/>
            </a:p>
          </p:txBody>
        </p:sp>
        <p:sp>
          <p:nvSpPr>
            <p:cNvPr id="19" name="object 9">
              <a:extLst>
                <a:ext uri="{FF2B5EF4-FFF2-40B4-BE49-F238E27FC236}">
                  <a16:creationId xmlns:a16="http://schemas.microsoft.com/office/drawing/2014/main" id="{9C03E40D-769F-BF0D-6FD3-25D1C8FC9D9B}"/>
                </a:ext>
              </a:extLst>
            </p:cNvPr>
            <p:cNvSpPr/>
            <p:nvPr/>
          </p:nvSpPr>
          <p:spPr>
            <a:xfrm>
              <a:off x="9143999" y="8045196"/>
              <a:ext cx="1447800" cy="533400"/>
            </a:xfrm>
            <a:custGeom>
              <a:avLst/>
              <a:gdLst/>
              <a:ahLst/>
              <a:cxnLst/>
              <a:rect l="l" t="t" r="r" b="b"/>
              <a:pathLst>
                <a:path w="1447800" h="533400">
                  <a:moveTo>
                    <a:pt x="0" y="133350"/>
                  </a:moveTo>
                  <a:lnTo>
                    <a:pt x="1181100" y="133350"/>
                  </a:lnTo>
                  <a:lnTo>
                    <a:pt x="1181100" y="0"/>
                  </a:lnTo>
                  <a:lnTo>
                    <a:pt x="1447800" y="266699"/>
                  </a:lnTo>
                  <a:lnTo>
                    <a:pt x="1181100" y="533399"/>
                  </a:lnTo>
                  <a:lnTo>
                    <a:pt x="1181100" y="400049"/>
                  </a:lnTo>
                  <a:lnTo>
                    <a:pt x="0" y="400049"/>
                  </a:lnTo>
                  <a:lnTo>
                    <a:pt x="0" y="133350"/>
                  </a:lnTo>
                  <a:close/>
                </a:path>
              </a:pathLst>
            </a:custGeom>
            <a:ln w="57912">
              <a:solidFill>
                <a:srgbClr val="000000"/>
              </a:solidFill>
            </a:ln>
          </p:spPr>
          <p:txBody>
            <a:bodyPr wrap="square" lIns="0" tIns="0" rIns="0" bIns="0" rtlCol="0"/>
            <a:lstStyle/>
            <a:p>
              <a:endParaRPr/>
            </a:p>
          </p:txBody>
        </p:sp>
      </p:grpSp>
      <p:pic>
        <p:nvPicPr>
          <p:cNvPr id="21" name="Picture 20" descr="A picture containing outdoor, rock&#10;&#10;Description automatically generated">
            <a:extLst>
              <a:ext uri="{FF2B5EF4-FFF2-40B4-BE49-F238E27FC236}">
                <a16:creationId xmlns:a16="http://schemas.microsoft.com/office/drawing/2014/main" id="{1A9F4358-DE11-0891-6EA0-0BA675B675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6924" y="4149230"/>
            <a:ext cx="4126481" cy="175041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316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Munitions Vary in Appearance </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object 5">
            <a:extLst>
              <a:ext uri="{FF2B5EF4-FFF2-40B4-BE49-F238E27FC236}">
                <a16:creationId xmlns:a16="http://schemas.microsoft.com/office/drawing/2014/main" id="{BECD0A94-D234-B688-5BD5-2932D1601530}"/>
              </a:ext>
            </a:extLst>
          </p:cNvPr>
          <p:cNvSpPr txBox="1"/>
          <p:nvPr/>
        </p:nvSpPr>
        <p:spPr>
          <a:xfrm>
            <a:off x="1336972" y="1182892"/>
            <a:ext cx="8247130" cy="2028761"/>
          </a:xfrm>
          <a:prstGeom prst="rect">
            <a:avLst/>
          </a:prstGeom>
        </p:spPr>
        <p:txBody>
          <a:bodyPr vert="horz" wrap="square" lIns="0" tIns="12700" rIns="0" bIns="0" rtlCol="0">
            <a:spAutoFit/>
          </a:bodyPr>
          <a:lstStyle/>
          <a:p>
            <a:pPr marL="12700" marR="1367155">
              <a:lnSpc>
                <a:spcPct val="100000"/>
              </a:lnSpc>
              <a:spcBef>
                <a:spcPts val="100"/>
              </a:spcBef>
            </a:pPr>
            <a:r>
              <a:rPr dirty="0">
                <a:latin typeface="Arial"/>
                <a:cs typeface="Arial"/>
              </a:rPr>
              <a:t>Munitions</a:t>
            </a:r>
            <a:r>
              <a:rPr spc="-5" dirty="0">
                <a:latin typeface="Arial"/>
                <a:cs typeface="Arial"/>
              </a:rPr>
              <a:t> </a:t>
            </a:r>
            <a:r>
              <a:rPr dirty="0">
                <a:latin typeface="Arial"/>
                <a:cs typeface="Arial"/>
              </a:rPr>
              <a:t>are</a:t>
            </a:r>
            <a:r>
              <a:rPr spc="-15" dirty="0">
                <a:latin typeface="Arial"/>
                <a:cs typeface="Arial"/>
              </a:rPr>
              <a:t> </a:t>
            </a:r>
            <a:r>
              <a:rPr dirty="0">
                <a:latin typeface="Arial"/>
                <a:cs typeface="Arial"/>
              </a:rPr>
              <a:t>dangerous</a:t>
            </a:r>
            <a:r>
              <a:rPr spc="25" dirty="0">
                <a:latin typeface="Arial"/>
                <a:cs typeface="Arial"/>
              </a:rPr>
              <a:t> </a:t>
            </a:r>
            <a:r>
              <a:rPr spc="-10" dirty="0">
                <a:latin typeface="Arial"/>
                <a:cs typeface="Arial"/>
              </a:rPr>
              <a:t>regardless </a:t>
            </a:r>
            <a:r>
              <a:rPr dirty="0">
                <a:latin typeface="Arial"/>
                <a:cs typeface="Arial"/>
              </a:rPr>
              <a:t>of</a:t>
            </a:r>
            <a:r>
              <a:rPr spc="10" dirty="0">
                <a:latin typeface="Arial"/>
                <a:cs typeface="Arial"/>
              </a:rPr>
              <a:t> </a:t>
            </a:r>
            <a:r>
              <a:rPr spc="-10" dirty="0">
                <a:latin typeface="Arial"/>
                <a:cs typeface="Arial"/>
              </a:rPr>
              <a:t>appearance:</a:t>
            </a:r>
            <a:r>
              <a:rPr lang="en-US" spc="-10" dirty="0">
                <a:latin typeface="Arial"/>
                <a:cs typeface="Arial"/>
              </a:rPr>
              <a:t> </a:t>
            </a:r>
          </a:p>
          <a:p>
            <a:pPr marL="12700" marR="1367155">
              <a:lnSpc>
                <a:spcPct val="100000"/>
              </a:lnSpc>
              <a:spcBef>
                <a:spcPts val="100"/>
              </a:spcBef>
            </a:pPr>
            <a:endParaRPr lang="en-US" spc="-10" dirty="0">
              <a:latin typeface="Arial"/>
              <a:cs typeface="Arial"/>
            </a:endParaRPr>
          </a:p>
          <a:p>
            <a:pPr marL="298450" marR="1367155" indent="-285750">
              <a:lnSpc>
                <a:spcPct val="100000"/>
              </a:lnSpc>
              <a:spcBef>
                <a:spcPts val="100"/>
              </a:spcBef>
              <a:buFont typeface="Arial" panose="020B0604020202020204" pitchFamily="34" charset="0"/>
              <a:buChar char="•"/>
            </a:pPr>
            <a:r>
              <a:rPr dirty="0">
                <a:latin typeface="Arial"/>
                <a:cs typeface="Arial"/>
              </a:rPr>
              <a:t>Munition</a:t>
            </a:r>
            <a:r>
              <a:rPr spc="-10" dirty="0">
                <a:latin typeface="Arial"/>
                <a:cs typeface="Arial"/>
              </a:rPr>
              <a:t> </a:t>
            </a:r>
            <a:r>
              <a:rPr dirty="0">
                <a:latin typeface="Arial"/>
                <a:cs typeface="Arial"/>
              </a:rPr>
              <a:t>type, shape,</a:t>
            </a:r>
            <a:r>
              <a:rPr spc="10" dirty="0">
                <a:latin typeface="Arial"/>
                <a:cs typeface="Arial"/>
              </a:rPr>
              <a:t> </a:t>
            </a:r>
            <a:r>
              <a:rPr dirty="0">
                <a:latin typeface="Arial"/>
                <a:cs typeface="Arial"/>
              </a:rPr>
              <a:t>size,</a:t>
            </a:r>
            <a:r>
              <a:rPr spc="-20" dirty="0">
                <a:latin typeface="Arial"/>
                <a:cs typeface="Arial"/>
              </a:rPr>
              <a:t> </a:t>
            </a:r>
            <a:r>
              <a:rPr dirty="0">
                <a:latin typeface="Arial"/>
                <a:cs typeface="Arial"/>
              </a:rPr>
              <a:t>age,</a:t>
            </a:r>
            <a:r>
              <a:rPr spc="10" dirty="0">
                <a:latin typeface="Arial"/>
                <a:cs typeface="Arial"/>
              </a:rPr>
              <a:t> </a:t>
            </a:r>
            <a:r>
              <a:rPr spc="-25" dirty="0">
                <a:latin typeface="Arial"/>
                <a:cs typeface="Arial"/>
              </a:rPr>
              <a:t>or </a:t>
            </a:r>
            <a:r>
              <a:rPr dirty="0">
                <a:latin typeface="Arial"/>
                <a:cs typeface="Arial"/>
              </a:rPr>
              <a:t>condition</a:t>
            </a:r>
            <a:r>
              <a:rPr spc="-25" dirty="0">
                <a:latin typeface="Arial"/>
                <a:cs typeface="Arial"/>
              </a:rPr>
              <a:t> </a:t>
            </a:r>
            <a:r>
              <a:rPr dirty="0">
                <a:latin typeface="Arial"/>
                <a:cs typeface="Arial"/>
              </a:rPr>
              <a:t>don’t </a:t>
            </a:r>
            <a:r>
              <a:rPr spc="-10" dirty="0">
                <a:latin typeface="Arial"/>
                <a:cs typeface="Arial"/>
              </a:rPr>
              <a:t>matter.</a:t>
            </a:r>
            <a:endParaRPr lang="en-US" spc="-10" dirty="0">
              <a:latin typeface="Arial"/>
              <a:cs typeface="Arial"/>
            </a:endParaRPr>
          </a:p>
          <a:p>
            <a:pPr marL="12700" marR="1367155">
              <a:lnSpc>
                <a:spcPct val="100000"/>
              </a:lnSpc>
              <a:spcBef>
                <a:spcPts val="100"/>
              </a:spcBef>
            </a:pPr>
            <a:endParaRPr lang="en-US" spc="-10" dirty="0">
              <a:latin typeface="Arial"/>
              <a:cs typeface="Arial"/>
            </a:endParaRPr>
          </a:p>
          <a:p>
            <a:pPr marL="298450" marR="1367155" indent="-285750">
              <a:lnSpc>
                <a:spcPct val="100000"/>
              </a:lnSpc>
              <a:spcBef>
                <a:spcPts val="100"/>
              </a:spcBef>
              <a:buFont typeface="Arial" panose="020B0604020202020204" pitchFamily="34" charset="0"/>
              <a:buChar char="•"/>
            </a:pPr>
            <a:r>
              <a:rPr lang="en-US" spc="-10" dirty="0">
                <a:latin typeface="Arial"/>
                <a:cs typeface="Arial"/>
              </a:rPr>
              <a:t>F</a:t>
            </a:r>
            <a:r>
              <a:rPr dirty="0">
                <a:latin typeface="Arial"/>
                <a:cs typeface="Arial"/>
              </a:rPr>
              <a:t>lares,</a:t>
            </a:r>
            <a:r>
              <a:rPr spc="5" dirty="0">
                <a:latin typeface="Arial"/>
                <a:cs typeface="Arial"/>
              </a:rPr>
              <a:t> </a:t>
            </a:r>
            <a:r>
              <a:rPr dirty="0">
                <a:latin typeface="Arial"/>
                <a:cs typeface="Arial"/>
              </a:rPr>
              <a:t>simulators,</a:t>
            </a:r>
            <a:r>
              <a:rPr spc="25" dirty="0">
                <a:latin typeface="Arial"/>
                <a:cs typeface="Arial"/>
              </a:rPr>
              <a:t> </a:t>
            </a:r>
            <a:r>
              <a:rPr dirty="0">
                <a:latin typeface="Arial"/>
                <a:cs typeface="Arial"/>
              </a:rPr>
              <a:t>and</a:t>
            </a:r>
            <a:r>
              <a:rPr spc="15" dirty="0">
                <a:latin typeface="Arial"/>
                <a:cs typeface="Arial"/>
              </a:rPr>
              <a:t> </a:t>
            </a:r>
            <a:r>
              <a:rPr spc="-10" dirty="0">
                <a:latin typeface="Arial"/>
                <a:cs typeface="Arial"/>
              </a:rPr>
              <a:t>blasting </a:t>
            </a:r>
            <a:r>
              <a:rPr dirty="0">
                <a:latin typeface="Arial"/>
                <a:cs typeface="Arial"/>
              </a:rPr>
              <a:t>caps</a:t>
            </a:r>
            <a:r>
              <a:rPr spc="-20" dirty="0">
                <a:latin typeface="Arial"/>
                <a:cs typeface="Arial"/>
              </a:rPr>
              <a:t> </a:t>
            </a:r>
            <a:r>
              <a:rPr dirty="0">
                <a:latin typeface="Arial"/>
                <a:cs typeface="Arial"/>
              </a:rPr>
              <a:t>are</a:t>
            </a:r>
            <a:r>
              <a:rPr spc="10" dirty="0">
                <a:latin typeface="Arial"/>
                <a:cs typeface="Arial"/>
              </a:rPr>
              <a:t> </a:t>
            </a:r>
            <a:r>
              <a:rPr dirty="0">
                <a:latin typeface="Arial"/>
                <a:cs typeface="Arial"/>
              </a:rPr>
              <a:t>all</a:t>
            </a:r>
            <a:r>
              <a:rPr spc="-5" dirty="0">
                <a:latin typeface="Arial"/>
                <a:cs typeface="Arial"/>
              </a:rPr>
              <a:t> </a:t>
            </a:r>
            <a:r>
              <a:rPr spc="-10" dirty="0">
                <a:latin typeface="Arial"/>
                <a:cs typeface="Arial"/>
              </a:rPr>
              <a:t>dangerous.</a:t>
            </a:r>
            <a:endParaRPr lang="en-US" spc="-10" dirty="0">
              <a:latin typeface="Arial"/>
              <a:cs typeface="Arial"/>
            </a:endParaRPr>
          </a:p>
          <a:p>
            <a:pPr marL="12700" marR="1367155">
              <a:lnSpc>
                <a:spcPct val="100000"/>
              </a:lnSpc>
              <a:spcBef>
                <a:spcPts val="100"/>
              </a:spcBef>
            </a:pPr>
            <a:endParaRPr lang="en-US" spc="-10" dirty="0">
              <a:latin typeface="Arial"/>
              <a:cs typeface="Arial"/>
            </a:endParaRPr>
          </a:p>
          <a:p>
            <a:pPr marL="298450" marR="1367155" indent="-285750">
              <a:lnSpc>
                <a:spcPct val="100000"/>
              </a:lnSpc>
              <a:spcBef>
                <a:spcPts val="100"/>
              </a:spcBef>
              <a:buFont typeface="Arial" panose="020B0604020202020204" pitchFamily="34" charset="0"/>
              <a:buChar char="•"/>
            </a:pPr>
            <a:r>
              <a:rPr dirty="0">
                <a:latin typeface="Arial"/>
                <a:cs typeface="Arial"/>
              </a:rPr>
              <a:t>Souvenir</a:t>
            </a:r>
            <a:r>
              <a:rPr spc="-15" dirty="0">
                <a:latin typeface="Arial"/>
                <a:cs typeface="Arial"/>
              </a:rPr>
              <a:t> </a:t>
            </a:r>
            <a:r>
              <a:rPr dirty="0">
                <a:latin typeface="Arial"/>
                <a:cs typeface="Arial"/>
              </a:rPr>
              <a:t>munitions</a:t>
            </a:r>
            <a:r>
              <a:rPr spc="-10" dirty="0">
                <a:latin typeface="Arial"/>
                <a:cs typeface="Arial"/>
              </a:rPr>
              <a:t> </a:t>
            </a:r>
            <a:r>
              <a:rPr spc="-25" dirty="0">
                <a:latin typeface="Arial"/>
                <a:cs typeface="Arial"/>
              </a:rPr>
              <a:t>can</a:t>
            </a:r>
            <a:r>
              <a:rPr lang="en-US" spc="-25" dirty="0">
                <a:latin typeface="Arial"/>
                <a:cs typeface="Arial"/>
              </a:rPr>
              <a:t> b</a:t>
            </a:r>
            <a:r>
              <a:rPr dirty="0">
                <a:latin typeface="Arial"/>
                <a:cs typeface="Arial"/>
              </a:rPr>
              <a:t>e </a:t>
            </a:r>
            <a:r>
              <a:rPr spc="-10" dirty="0">
                <a:latin typeface="Arial"/>
                <a:cs typeface="Arial"/>
              </a:rPr>
              <a:t>dangerous.</a:t>
            </a:r>
            <a:endParaRPr dirty="0">
              <a:latin typeface="Arial"/>
              <a:cs typeface="Arial"/>
            </a:endParaRPr>
          </a:p>
        </p:txBody>
      </p:sp>
      <p:pic>
        <p:nvPicPr>
          <p:cNvPr id="5" name="object 9">
            <a:extLst>
              <a:ext uri="{FF2B5EF4-FFF2-40B4-BE49-F238E27FC236}">
                <a16:creationId xmlns:a16="http://schemas.microsoft.com/office/drawing/2014/main" id="{496AC07B-085A-4363-1A66-E5394F8216ED}"/>
              </a:ext>
            </a:extLst>
          </p:cNvPr>
          <p:cNvPicPr/>
          <p:nvPr/>
        </p:nvPicPr>
        <p:blipFill>
          <a:blip r:embed="rId2" cstate="print"/>
          <a:stretch>
            <a:fillRect/>
          </a:stretch>
        </p:blipFill>
        <p:spPr>
          <a:xfrm>
            <a:off x="480698" y="4001075"/>
            <a:ext cx="3407829" cy="2028761"/>
          </a:xfrm>
          <a:prstGeom prst="rect">
            <a:avLst/>
          </a:prstGeom>
          <a:ln w="63500" cap="sq">
            <a:solidFill>
              <a:srgbClr val="C00000"/>
            </a:solidFill>
            <a:prstDash val="solid"/>
            <a:miter lim="800000"/>
          </a:ln>
          <a:effectLst>
            <a:outerShdw blurRad="50800" dist="38100" dir="2700000" algn="tl" rotWithShape="0">
              <a:srgbClr val="000000">
                <a:alpha val="43000"/>
              </a:srgbClr>
            </a:outerShdw>
          </a:effectLst>
        </p:spPr>
      </p:pic>
      <p:pic>
        <p:nvPicPr>
          <p:cNvPr id="8" name="object 12">
            <a:extLst>
              <a:ext uri="{FF2B5EF4-FFF2-40B4-BE49-F238E27FC236}">
                <a16:creationId xmlns:a16="http://schemas.microsoft.com/office/drawing/2014/main" id="{BA7A5A46-3163-B420-ECCB-59705C623C8B}"/>
              </a:ext>
            </a:extLst>
          </p:cNvPr>
          <p:cNvPicPr/>
          <p:nvPr/>
        </p:nvPicPr>
        <p:blipFill>
          <a:blip r:embed="rId3" cstate="print"/>
          <a:stretch>
            <a:fillRect/>
          </a:stretch>
        </p:blipFill>
        <p:spPr>
          <a:xfrm>
            <a:off x="5223163" y="3803303"/>
            <a:ext cx="2068946" cy="2393415"/>
          </a:xfrm>
          <a:prstGeom prst="rect">
            <a:avLst/>
          </a:prstGeom>
          <a:ln w="63500" cap="sq">
            <a:solidFill>
              <a:srgbClr val="C00000"/>
            </a:solidFill>
            <a:prstDash val="solid"/>
            <a:miter lim="800000"/>
          </a:ln>
          <a:effectLst>
            <a:outerShdw blurRad="50800" dist="38100" dir="2700000" algn="tl" rotWithShape="0">
              <a:srgbClr val="000000">
                <a:alpha val="43000"/>
              </a:srgbClr>
            </a:outerShdw>
          </a:effectLst>
        </p:spPr>
      </p:pic>
      <p:grpSp>
        <p:nvGrpSpPr>
          <p:cNvPr id="11" name="object 17">
            <a:extLst>
              <a:ext uri="{FF2B5EF4-FFF2-40B4-BE49-F238E27FC236}">
                <a16:creationId xmlns:a16="http://schemas.microsoft.com/office/drawing/2014/main" id="{AB3D8BA9-A648-E5CF-D800-EA9D64DAFEB2}"/>
              </a:ext>
            </a:extLst>
          </p:cNvPr>
          <p:cNvGrpSpPr/>
          <p:nvPr/>
        </p:nvGrpSpPr>
        <p:grpSpPr>
          <a:xfrm>
            <a:off x="8753360" y="4268925"/>
            <a:ext cx="3185564" cy="1462297"/>
            <a:chOff x="10017252" y="8394190"/>
            <a:chExt cx="5184775" cy="3023870"/>
          </a:xfrm>
        </p:grpSpPr>
        <p:pic>
          <p:nvPicPr>
            <p:cNvPr id="12" name="object 18">
              <a:extLst>
                <a:ext uri="{FF2B5EF4-FFF2-40B4-BE49-F238E27FC236}">
                  <a16:creationId xmlns:a16="http://schemas.microsoft.com/office/drawing/2014/main" id="{7AADBC8D-08C7-EEF1-E09B-40C01472DD11}"/>
                </a:ext>
              </a:extLst>
            </p:cNvPr>
            <p:cNvPicPr/>
            <p:nvPr/>
          </p:nvPicPr>
          <p:blipFill>
            <a:blip r:embed="rId4" cstate="print"/>
            <a:stretch>
              <a:fillRect/>
            </a:stretch>
          </p:blipFill>
          <p:spPr>
            <a:xfrm>
              <a:off x="10093452" y="8470390"/>
              <a:ext cx="5032248" cy="2871214"/>
            </a:xfrm>
            <a:prstGeom prst="rect">
              <a:avLst/>
            </a:prstGeom>
          </p:spPr>
        </p:pic>
        <p:sp>
          <p:nvSpPr>
            <p:cNvPr id="13" name="object 19">
              <a:extLst>
                <a:ext uri="{FF2B5EF4-FFF2-40B4-BE49-F238E27FC236}">
                  <a16:creationId xmlns:a16="http://schemas.microsoft.com/office/drawing/2014/main" id="{C3C23F5D-EBEA-627F-D8F1-E6AF48FA88B9}"/>
                </a:ext>
              </a:extLst>
            </p:cNvPr>
            <p:cNvSpPr/>
            <p:nvPr/>
          </p:nvSpPr>
          <p:spPr>
            <a:xfrm>
              <a:off x="10055352" y="8432290"/>
              <a:ext cx="5108575" cy="2947670"/>
            </a:xfrm>
            <a:custGeom>
              <a:avLst/>
              <a:gdLst/>
              <a:ahLst/>
              <a:cxnLst/>
              <a:rect l="l" t="t" r="r" b="b"/>
              <a:pathLst>
                <a:path w="5108575" h="2947670">
                  <a:moveTo>
                    <a:pt x="0" y="2947416"/>
                  </a:moveTo>
                  <a:lnTo>
                    <a:pt x="5108448" y="2947416"/>
                  </a:lnTo>
                  <a:lnTo>
                    <a:pt x="5108448" y="0"/>
                  </a:lnTo>
                  <a:lnTo>
                    <a:pt x="0" y="0"/>
                  </a:lnTo>
                  <a:lnTo>
                    <a:pt x="0" y="2947416"/>
                  </a:lnTo>
                  <a:close/>
                </a:path>
              </a:pathLst>
            </a:custGeom>
            <a:ln w="76200">
              <a:solidFill>
                <a:srgbClr val="C00000"/>
              </a:solidFill>
            </a:ln>
          </p:spPr>
          <p:txBody>
            <a:bodyPr wrap="square" lIns="0" tIns="0" rIns="0" bIns="0" rtlCol="0"/>
            <a:lstStyle/>
            <a:p>
              <a:endParaRPr/>
            </a:p>
          </p:txBody>
        </p:sp>
      </p:grpSp>
      <p:pic>
        <p:nvPicPr>
          <p:cNvPr id="14" name="object 14">
            <a:extLst>
              <a:ext uri="{FF2B5EF4-FFF2-40B4-BE49-F238E27FC236}">
                <a16:creationId xmlns:a16="http://schemas.microsoft.com/office/drawing/2014/main" id="{DE39B41E-E9C1-6D6B-9DE4-B4E87D51DF25}"/>
              </a:ext>
            </a:extLst>
          </p:cNvPr>
          <p:cNvPicPr/>
          <p:nvPr/>
        </p:nvPicPr>
        <p:blipFill>
          <a:blip r:embed="rId5" cstate="print"/>
          <a:stretch>
            <a:fillRect/>
          </a:stretch>
        </p:blipFill>
        <p:spPr>
          <a:xfrm>
            <a:off x="9584102" y="460440"/>
            <a:ext cx="1524001" cy="3527007"/>
          </a:xfrm>
          <a:prstGeom prst="rect">
            <a:avLst/>
          </a:prstGeom>
          <a:ln w="635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765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Artillery Projectile</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object 5">
            <a:extLst>
              <a:ext uri="{FF2B5EF4-FFF2-40B4-BE49-F238E27FC236}">
                <a16:creationId xmlns:a16="http://schemas.microsoft.com/office/drawing/2014/main" id="{A03CCD68-0BF5-4E8E-EBFC-963289E51CFF}"/>
              </a:ext>
            </a:extLst>
          </p:cNvPr>
          <p:cNvGrpSpPr/>
          <p:nvPr/>
        </p:nvGrpSpPr>
        <p:grpSpPr>
          <a:xfrm>
            <a:off x="2126663" y="624337"/>
            <a:ext cx="8134936" cy="5990394"/>
            <a:chOff x="1812035" y="2269235"/>
            <a:chExt cx="11724131" cy="8066494"/>
          </a:xfrm>
        </p:grpSpPr>
        <p:pic>
          <p:nvPicPr>
            <p:cNvPr id="4" name="object 6">
              <a:extLst>
                <a:ext uri="{FF2B5EF4-FFF2-40B4-BE49-F238E27FC236}">
                  <a16:creationId xmlns:a16="http://schemas.microsoft.com/office/drawing/2014/main" id="{AB930A7E-A943-DA37-5C03-F50FE54D40BE}"/>
                </a:ext>
              </a:extLst>
            </p:cNvPr>
            <p:cNvPicPr/>
            <p:nvPr/>
          </p:nvPicPr>
          <p:blipFill>
            <a:blip r:embed="rId2" cstate="print"/>
            <a:stretch>
              <a:fillRect/>
            </a:stretch>
          </p:blipFill>
          <p:spPr>
            <a:xfrm>
              <a:off x="4860035" y="6002997"/>
              <a:ext cx="8676131" cy="4332732"/>
            </a:xfrm>
            <a:prstGeom prst="rect">
              <a:avLst/>
            </a:prstGeom>
          </p:spPr>
        </p:pic>
        <p:pic>
          <p:nvPicPr>
            <p:cNvPr id="6" name="object 7">
              <a:extLst>
                <a:ext uri="{FF2B5EF4-FFF2-40B4-BE49-F238E27FC236}">
                  <a16:creationId xmlns:a16="http://schemas.microsoft.com/office/drawing/2014/main" id="{440E4DF6-E846-4EC4-EA2C-EC1E7E2F0D20}"/>
                </a:ext>
              </a:extLst>
            </p:cNvPr>
            <p:cNvPicPr/>
            <p:nvPr/>
          </p:nvPicPr>
          <p:blipFill>
            <a:blip r:embed="rId3" cstate="print"/>
            <a:stretch>
              <a:fillRect/>
            </a:stretch>
          </p:blipFill>
          <p:spPr>
            <a:xfrm>
              <a:off x="5029200" y="6172200"/>
              <a:ext cx="8153400" cy="3810000"/>
            </a:xfrm>
            <a:prstGeom prst="rect">
              <a:avLst/>
            </a:prstGeom>
          </p:spPr>
        </p:pic>
        <p:sp>
          <p:nvSpPr>
            <p:cNvPr id="7" name="object 8">
              <a:extLst>
                <a:ext uri="{FF2B5EF4-FFF2-40B4-BE49-F238E27FC236}">
                  <a16:creationId xmlns:a16="http://schemas.microsoft.com/office/drawing/2014/main" id="{3856AF7A-31FD-3CE2-F328-4DBA2961F74A}"/>
                </a:ext>
              </a:extLst>
            </p:cNvPr>
            <p:cNvSpPr/>
            <p:nvPr/>
          </p:nvSpPr>
          <p:spPr>
            <a:xfrm>
              <a:off x="4991100" y="6134100"/>
              <a:ext cx="8229600" cy="3886200"/>
            </a:xfrm>
            <a:custGeom>
              <a:avLst/>
              <a:gdLst/>
              <a:ahLst/>
              <a:cxnLst/>
              <a:rect l="l" t="t" r="r" b="b"/>
              <a:pathLst>
                <a:path w="8229600" h="3886200">
                  <a:moveTo>
                    <a:pt x="0" y="3886200"/>
                  </a:moveTo>
                  <a:lnTo>
                    <a:pt x="8229600" y="3886200"/>
                  </a:lnTo>
                  <a:lnTo>
                    <a:pt x="8229600" y="0"/>
                  </a:lnTo>
                  <a:lnTo>
                    <a:pt x="0" y="0"/>
                  </a:lnTo>
                  <a:lnTo>
                    <a:pt x="0" y="3886200"/>
                  </a:lnTo>
                  <a:close/>
                </a:path>
              </a:pathLst>
            </a:custGeom>
            <a:ln w="76200">
              <a:solidFill>
                <a:srgbClr val="C00000"/>
              </a:solidFill>
            </a:ln>
          </p:spPr>
          <p:txBody>
            <a:bodyPr wrap="square" lIns="0" tIns="0" rIns="0" bIns="0" rtlCol="0"/>
            <a:lstStyle/>
            <a:p>
              <a:endParaRPr/>
            </a:p>
          </p:txBody>
        </p:sp>
        <p:pic>
          <p:nvPicPr>
            <p:cNvPr id="8" name="object 9">
              <a:extLst>
                <a:ext uri="{FF2B5EF4-FFF2-40B4-BE49-F238E27FC236}">
                  <a16:creationId xmlns:a16="http://schemas.microsoft.com/office/drawing/2014/main" id="{16CFE7DA-2081-F645-0F1B-23D73BC1C94B}"/>
                </a:ext>
              </a:extLst>
            </p:cNvPr>
            <p:cNvPicPr/>
            <p:nvPr/>
          </p:nvPicPr>
          <p:blipFill>
            <a:blip r:embed="rId4" cstate="print"/>
            <a:stretch>
              <a:fillRect/>
            </a:stretch>
          </p:blipFill>
          <p:spPr>
            <a:xfrm>
              <a:off x="1812035" y="2269235"/>
              <a:ext cx="9666731" cy="2961132"/>
            </a:xfrm>
            <a:prstGeom prst="rect">
              <a:avLst/>
            </a:prstGeom>
          </p:spPr>
        </p:pic>
        <p:pic>
          <p:nvPicPr>
            <p:cNvPr id="12" name="object 10">
              <a:extLst>
                <a:ext uri="{FF2B5EF4-FFF2-40B4-BE49-F238E27FC236}">
                  <a16:creationId xmlns:a16="http://schemas.microsoft.com/office/drawing/2014/main" id="{0C8D3046-B6A3-8AD7-915D-7E121B128E36}"/>
                </a:ext>
              </a:extLst>
            </p:cNvPr>
            <p:cNvPicPr/>
            <p:nvPr/>
          </p:nvPicPr>
          <p:blipFill>
            <a:blip r:embed="rId5" cstate="print"/>
            <a:stretch>
              <a:fillRect/>
            </a:stretch>
          </p:blipFill>
          <p:spPr>
            <a:xfrm>
              <a:off x="1943099" y="2400299"/>
              <a:ext cx="9144000" cy="2438400"/>
            </a:xfrm>
            <a:prstGeom prst="rect">
              <a:avLst/>
            </a:prstGeom>
          </p:spPr>
        </p:pic>
        <p:sp>
          <p:nvSpPr>
            <p:cNvPr id="13" name="object 11">
              <a:extLst>
                <a:ext uri="{FF2B5EF4-FFF2-40B4-BE49-F238E27FC236}">
                  <a16:creationId xmlns:a16="http://schemas.microsoft.com/office/drawing/2014/main" id="{DE3FDB9C-6F3C-9D71-CB56-9C02B705A71C}"/>
                </a:ext>
              </a:extLst>
            </p:cNvPr>
            <p:cNvSpPr/>
            <p:nvPr/>
          </p:nvSpPr>
          <p:spPr>
            <a:xfrm>
              <a:off x="1943099" y="2400299"/>
              <a:ext cx="9220200" cy="2514600"/>
            </a:xfrm>
            <a:custGeom>
              <a:avLst/>
              <a:gdLst/>
              <a:ahLst/>
              <a:cxnLst/>
              <a:rect l="l" t="t" r="r" b="b"/>
              <a:pathLst>
                <a:path w="9220200" h="2514600">
                  <a:moveTo>
                    <a:pt x="0" y="2514600"/>
                  </a:moveTo>
                  <a:lnTo>
                    <a:pt x="9220200" y="2514600"/>
                  </a:lnTo>
                  <a:lnTo>
                    <a:pt x="9220200" y="0"/>
                  </a:lnTo>
                  <a:lnTo>
                    <a:pt x="0" y="0"/>
                  </a:lnTo>
                  <a:lnTo>
                    <a:pt x="0" y="2514600"/>
                  </a:lnTo>
                  <a:close/>
                </a:path>
              </a:pathLst>
            </a:custGeom>
            <a:ln w="76200">
              <a:solidFill>
                <a:srgbClr val="C00000"/>
              </a:solidFill>
            </a:ln>
          </p:spPr>
          <p:txBody>
            <a:bodyPr wrap="square" lIns="0" tIns="0" rIns="0" bIns="0" rtlCol="0"/>
            <a:lstStyle/>
            <a:p>
              <a:endParaRPr/>
            </a:p>
          </p:txBody>
        </p:sp>
      </p:grpSp>
      <p:sp>
        <p:nvSpPr>
          <p:cNvPr id="14" name="object 2">
            <a:extLst>
              <a:ext uri="{FF2B5EF4-FFF2-40B4-BE49-F238E27FC236}">
                <a16:creationId xmlns:a16="http://schemas.microsoft.com/office/drawing/2014/main" id="{439B5D8E-FEEE-1A91-67AC-E96A3FD242EC}"/>
              </a:ext>
            </a:extLst>
          </p:cNvPr>
          <p:cNvSpPr txBox="1"/>
          <p:nvPr/>
        </p:nvSpPr>
        <p:spPr>
          <a:xfrm>
            <a:off x="8995997" y="1309579"/>
            <a:ext cx="1069340" cy="635000"/>
          </a:xfrm>
          <a:prstGeom prst="rect">
            <a:avLst/>
          </a:prstGeom>
        </p:spPr>
        <p:txBody>
          <a:bodyPr vert="horz" wrap="square" lIns="0" tIns="12065" rIns="0" bIns="0" rtlCol="0">
            <a:spAutoFit/>
          </a:bodyPr>
          <a:lstStyle/>
          <a:p>
            <a:pPr marL="12700">
              <a:lnSpc>
                <a:spcPct val="100000"/>
              </a:lnSpc>
              <a:spcBef>
                <a:spcPts val="95"/>
              </a:spcBef>
            </a:pPr>
            <a:r>
              <a:rPr sz="4000" b="1" spc="-25" dirty="0">
                <a:latin typeface="Arial"/>
                <a:cs typeface="Arial"/>
              </a:rPr>
              <a:t>New</a:t>
            </a:r>
            <a:endParaRPr sz="4000" dirty="0">
              <a:latin typeface="Arial"/>
              <a:cs typeface="Arial"/>
            </a:endParaRPr>
          </a:p>
        </p:txBody>
      </p:sp>
      <p:sp>
        <p:nvSpPr>
          <p:cNvPr id="15" name="object 4">
            <a:extLst>
              <a:ext uri="{FF2B5EF4-FFF2-40B4-BE49-F238E27FC236}">
                <a16:creationId xmlns:a16="http://schemas.microsoft.com/office/drawing/2014/main" id="{5159B050-5241-C54D-16F0-4206F0A40E50}"/>
              </a:ext>
            </a:extLst>
          </p:cNvPr>
          <p:cNvSpPr txBox="1"/>
          <p:nvPr/>
        </p:nvSpPr>
        <p:spPr>
          <a:xfrm>
            <a:off x="2846782" y="4619987"/>
            <a:ext cx="1266825" cy="635000"/>
          </a:xfrm>
          <a:prstGeom prst="rect">
            <a:avLst/>
          </a:prstGeom>
        </p:spPr>
        <p:txBody>
          <a:bodyPr vert="horz" wrap="square" lIns="0" tIns="12065" rIns="0" bIns="0" rtlCol="0">
            <a:spAutoFit/>
          </a:bodyPr>
          <a:lstStyle/>
          <a:p>
            <a:pPr marL="12700">
              <a:lnSpc>
                <a:spcPct val="100000"/>
              </a:lnSpc>
              <a:spcBef>
                <a:spcPts val="95"/>
              </a:spcBef>
            </a:pPr>
            <a:r>
              <a:rPr sz="4000" b="1" spc="-20" dirty="0">
                <a:latin typeface="Arial"/>
                <a:cs typeface="Arial"/>
              </a:rPr>
              <a:t>Used</a:t>
            </a:r>
            <a:endParaRPr sz="4000" dirty="0">
              <a:latin typeface="Arial"/>
              <a:cs typeface="Arial"/>
            </a:endParaRPr>
          </a:p>
        </p:txBody>
      </p:sp>
    </p:spTree>
    <p:extLst>
      <p:ext uri="{BB962C8B-B14F-4D97-AF65-F5344CB8AC3E}">
        <p14:creationId xmlns:p14="http://schemas.microsoft.com/office/powerpoint/2010/main" val="303022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D52-CF7D-36EF-605B-8BBA86E9CE74}"/>
              </a:ext>
            </a:extLst>
          </p:cNvPr>
          <p:cNvSpPr>
            <a:spLocks noGrp="1"/>
          </p:cNvSpPr>
          <p:nvPr>
            <p:ph type="title"/>
          </p:nvPr>
        </p:nvSpPr>
        <p:spPr/>
        <p:txBody>
          <a:bodyPr>
            <a:normAutofit/>
          </a:bodyPr>
          <a:lstStyle/>
          <a:p>
            <a:r>
              <a:rPr lang="en-US" i="1" dirty="0">
                <a:latin typeface=" Arial"/>
              </a:rPr>
              <a:t>Rockets</a:t>
            </a:r>
            <a:endParaRPr lang="en-US" sz="1600" i="1" dirty="0"/>
          </a:p>
        </p:txBody>
      </p:sp>
      <p:sp>
        <p:nvSpPr>
          <p:cNvPr id="9" name="Rectangle 8">
            <a:extLst>
              <a:ext uri="{FF2B5EF4-FFF2-40B4-BE49-F238E27FC236}">
                <a16:creationId xmlns:a16="http://schemas.microsoft.com/office/drawing/2014/main" id="{E2585E65-45D8-70EF-4937-988807975438}"/>
              </a:ext>
            </a:extLst>
          </p:cNvPr>
          <p:cNvSpPr/>
          <p:nvPr/>
        </p:nvSpPr>
        <p:spPr>
          <a:xfrm>
            <a:off x="1942" y="6507009"/>
            <a:ext cx="340782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prstClr val="black"/>
                </a:solidFill>
                <a:latin typeface="Arial" panose="020B0604020202020204"/>
              </a:rPr>
              <a:t>Thomas Grejda / ISO / (804)633-8269 / thomas.e.grejda.civ@army.mil</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A9B79260-8602-206A-C717-167D3A260E57}"/>
              </a:ext>
            </a:extLst>
          </p:cNvPr>
          <p:cNvSpPr txBox="1">
            <a:spLocks/>
          </p:cNvSpPr>
          <p:nvPr/>
        </p:nvSpPr>
        <p:spPr>
          <a:xfrm>
            <a:off x="5334000" y="6750278"/>
            <a:ext cx="1524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700" b="1" i="0" u="none" strike="noStrike" kern="6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object 6">
            <a:extLst>
              <a:ext uri="{FF2B5EF4-FFF2-40B4-BE49-F238E27FC236}">
                <a16:creationId xmlns:a16="http://schemas.microsoft.com/office/drawing/2014/main" id="{C99229DA-CB86-8F67-6503-48FE4AAC548E}"/>
              </a:ext>
            </a:extLst>
          </p:cNvPr>
          <p:cNvGrpSpPr/>
          <p:nvPr/>
        </p:nvGrpSpPr>
        <p:grpSpPr>
          <a:xfrm>
            <a:off x="3663500" y="2737497"/>
            <a:ext cx="5146677" cy="1945134"/>
            <a:chOff x="288036" y="7409701"/>
            <a:chExt cx="9241790" cy="4020820"/>
          </a:xfrm>
        </p:grpSpPr>
        <p:pic>
          <p:nvPicPr>
            <p:cNvPr id="8" name="object 7">
              <a:extLst>
                <a:ext uri="{FF2B5EF4-FFF2-40B4-BE49-F238E27FC236}">
                  <a16:creationId xmlns:a16="http://schemas.microsoft.com/office/drawing/2014/main" id="{F38932E7-C5CC-15EF-5CD8-0FA6C23ED3B0}"/>
                </a:ext>
              </a:extLst>
            </p:cNvPr>
            <p:cNvPicPr/>
            <p:nvPr/>
          </p:nvPicPr>
          <p:blipFill>
            <a:blip r:embed="rId2" cstate="print"/>
            <a:stretch>
              <a:fillRect/>
            </a:stretch>
          </p:blipFill>
          <p:spPr>
            <a:xfrm>
              <a:off x="288036" y="7409701"/>
              <a:ext cx="9241536" cy="4020294"/>
            </a:xfrm>
            <a:prstGeom prst="rect">
              <a:avLst/>
            </a:prstGeom>
          </p:spPr>
        </p:pic>
        <p:pic>
          <p:nvPicPr>
            <p:cNvPr id="11" name="object 8">
              <a:extLst>
                <a:ext uri="{FF2B5EF4-FFF2-40B4-BE49-F238E27FC236}">
                  <a16:creationId xmlns:a16="http://schemas.microsoft.com/office/drawing/2014/main" id="{B3805454-6868-5868-2998-53D5CE18B987}"/>
                </a:ext>
              </a:extLst>
            </p:cNvPr>
            <p:cNvPicPr/>
            <p:nvPr/>
          </p:nvPicPr>
          <p:blipFill>
            <a:blip r:embed="rId3" cstate="print"/>
            <a:stretch>
              <a:fillRect/>
            </a:stretch>
          </p:blipFill>
          <p:spPr>
            <a:xfrm>
              <a:off x="457200" y="7578852"/>
              <a:ext cx="8718804" cy="3546348"/>
            </a:xfrm>
            <a:prstGeom prst="rect">
              <a:avLst/>
            </a:prstGeom>
          </p:spPr>
        </p:pic>
        <p:sp>
          <p:nvSpPr>
            <p:cNvPr id="12" name="object 9">
              <a:extLst>
                <a:ext uri="{FF2B5EF4-FFF2-40B4-BE49-F238E27FC236}">
                  <a16:creationId xmlns:a16="http://schemas.microsoft.com/office/drawing/2014/main" id="{EABC41FF-81B1-640A-B46A-556465BCDAA1}"/>
                </a:ext>
              </a:extLst>
            </p:cNvPr>
            <p:cNvSpPr/>
            <p:nvPr/>
          </p:nvSpPr>
          <p:spPr>
            <a:xfrm>
              <a:off x="419100" y="7540752"/>
              <a:ext cx="8795385" cy="3622675"/>
            </a:xfrm>
            <a:custGeom>
              <a:avLst/>
              <a:gdLst/>
              <a:ahLst/>
              <a:cxnLst/>
              <a:rect l="l" t="t" r="r" b="b"/>
              <a:pathLst>
                <a:path w="8795385" h="3622675">
                  <a:moveTo>
                    <a:pt x="0" y="3622548"/>
                  </a:moveTo>
                  <a:lnTo>
                    <a:pt x="8795004" y="3622548"/>
                  </a:lnTo>
                  <a:lnTo>
                    <a:pt x="8795004" y="0"/>
                  </a:lnTo>
                  <a:lnTo>
                    <a:pt x="0" y="0"/>
                  </a:lnTo>
                  <a:lnTo>
                    <a:pt x="0" y="3622548"/>
                  </a:lnTo>
                  <a:close/>
                </a:path>
              </a:pathLst>
            </a:custGeom>
            <a:ln w="76200">
              <a:solidFill>
                <a:srgbClr val="C00000"/>
              </a:solidFill>
            </a:ln>
          </p:spPr>
          <p:txBody>
            <a:bodyPr wrap="square" lIns="0" tIns="0" rIns="0" bIns="0" rtlCol="0"/>
            <a:lstStyle/>
            <a:p>
              <a:endParaRPr/>
            </a:p>
          </p:txBody>
        </p:sp>
      </p:grpSp>
      <p:grpSp>
        <p:nvGrpSpPr>
          <p:cNvPr id="13" name="object 12">
            <a:extLst>
              <a:ext uri="{FF2B5EF4-FFF2-40B4-BE49-F238E27FC236}">
                <a16:creationId xmlns:a16="http://schemas.microsoft.com/office/drawing/2014/main" id="{F4EB2BCE-E3FB-A90E-52AC-695211F9B1C4}"/>
              </a:ext>
            </a:extLst>
          </p:cNvPr>
          <p:cNvGrpSpPr/>
          <p:nvPr/>
        </p:nvGrpSpPr>
        <p:grpSpPr>
          <a:xfrm rot="5400000">
            <a:off x="5295550" y="3115433"/>
            <a:ext cx="1759527" cy="5023628"/>
            <a:chOff x="11032235" y="1659653"/>
            <a:chExt cx="4178935" cy="9770745"/>
          </a:xfrm>
        </p:grpSpPr>
        <p:pic>
          <p:nvPicPr>
            <p:cNvPr id="14" name="object 13">
              <a:extLst>
                <a:ext uri="{FF2B5EF4-FFF2-40B4-BE49-F238E27FC236}">
                  <a16:creationId xmlns:a16="http://schemas.microsoft.com/office/drawing/2014/main" id="{40B44E77-99F3-2ADC-9D58-FF394B960871}"/>
                </a:ext>
              </a:extLst>
            </p:cNvPr>
            <p:cNvPicPr/>
            <p:nvPr/>
          </p:nvPicPr>
          <p:blipFill>
            <a:blip r:embed="rId4" cstate="print"/>
            <a:stretch>
              <a:fillRect/>
            </a:stretch>
          </p:blipFill>
          <p:spPr>
            <a:xfrm>
              <a:off x="11032235" y="1659653"/>
              <a:ext cx="4178808" cy="9770343"/>
            </a:xfrm>
            <a:prstGeom prst="rect">
              <a:avLst/>
            </a:prstGeom>
          </p:spPr>
        </p:pic>
        <p:pic>
          <p:nvPicPr>
            <p:cNvPr id="15" name="object 14">
              <a:extLst>
                <a:ext uri="{FF2B5EF4-FFF2-40B4-BE49-F238E27FC236}">
                  <a16:creationId xmlns:a16="http://schemas.microsoft.com/office/drawing/2014/main" id="{BCCB8CC8-EA67-F28C-4B20-6116B2083D0C}"/>
                </a:ext>
              </a:extLst>
            </p:cNvPr>
            <p:cNvPicPr/>
            <p:nvPr/>
          </p:nvPicPr>
          <p:blipFill>
            <a:blip r:embed="rId5" cstate="print"/>
            <a:stretch>
              <a:fillRect/>
            </a:stretch>
          </p:blipFill>
          <p:spPr>
            <a:xfrm>
              <a:off x="11201399" y="1828799"/>
              <a:ext cx="3656076" cy="9325356"/>
            </a:xfrm>
            <a:prstGeom prst="rect">
              <a:avLst/>
            </a:prstGeom>
          </p:spPr>
        </p:pic>
        <p:sp>
          <p:nvSpPr>
            <p:cNvPr id="16" name="object 15">
              <a:extLst>
                <a:ext uri="{FF2B5EF4-FFF2-40B4-BE49-F238E27FC236}">
                  <a16:creationId xmlns:a16="http://schemas.microsoft.com/office/drawing/2014/main" id="{AFC3C590-9C9E-C96D-0973-9F56933D19A9}"/>
                </a:ext>
              </a:extLst>
            </p:cNvPr>
            <p:cNvSpPr/>
            <p:nvPr/>
          </p:nvSpPr>
          <p:spPr>
            <a:xfrm>
              <a:off x="11163299" y="1790699"/>
              <a:ext cx="3732529" cy="9401810"/>
            </a:xfrm>
            <a:custGeom>
              <a:avLst/>
              <a:gdLst/>
              <a:ahLst/>
              <a:cxnLst/>
              <a:rect l="l" t="t" r="r" b="b"/>
              <a:pathLst>
                <a:path w="3732530" h="9401810">
                  <a:moveTo>
                    <a:pt x="0" y="9401556"/>
                  </a:moveTo>
                  <a:lnTo>
                    <a:pt x="3732276" y="9401556"/>
                  </a:lnTo>
                  <a:lnTo>
                    <a:pt x="3732276" y="0"/>
                  </a:lnTo>
                  <a:lnTo>
                    <a:pt x="0" y="0"/>
                  </a:lnTo>
                  <a:lnTo>
                    <a:pt x="0" y="9401556"/>
                  </a:lnTo>
                  <a:close/>
                </a:path>
              </a:pathLst>
            </a:custGeom>
            <a:ln w="76200">
              <a:solidFill>
                <a:srgbClr val="C00000"/>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80CE851E-9812-F350-96C6-B2ABC9CDEB53}"/>
              </a:ext>
            </a:extLst>
          </p:cNvPr>
          <p:cNvGrpSpPr/>
          <p:nvPr/>
        </p:nvGrpSpPr>
        <p:grpSpPr>
          <a:xfrm>
            <a:off x="3700689" y="568849"/>
            <a:ext cx="5053448" cy="2152607"/>
            <a:chOff x="290754" y="2254731"/>
            <a:chExt cx="9590532" cy="4315967"/>
          </a:xfrm>
        </p:grpSpPr>
        <p:grpSp>
          <p:nvGrpSpPr>
            <p:cNvPr id="17" name="object 2">
              <a:extLst>
                <a:ext uri="{FF2B5EF4-FFF2-40B4-BE49-F238E27FC236}">
                  <a16:creationId xmlns:a16="http://schemas.microsoft.com/office/drawing/2014/main" id="{4E85DDF3-7629-9C71-01F7-77A59B963271}"/>
                </a:ext>
              </a:extLst>
            </p:cNvPr>
            <p:cNvGrpSpPr/>
            <p:nvPr/>
          </p:nvGrpSpPr>
          <p:grpSpPr>
            <a:xfrm>
              <a:off x="290754" y="2254731"/>
              <a:ext cx="9590532" cy="4315967"/>
              <a:chOff x="288035" y="2319527"/>
              <a:chExt cx="9590532" cy="4315967"/>
            </a:xfrm>
          </p:grpSpPr>
          <p:pic>
            <p:nvPicPr>
              <p:cNvPr id="18" name="object 3">
                <a:extLst>
                  <a:ext uri="{FF2B5EF4-FFF2-40B4-BE49-F238E27FC236}">
                    <a16:creationId xmlns:a16="http://schemas.microsoft.com/office/drawing/2014/main" id="{8B086844-03E7-5FC9-E790-67EEDCBA49D7}"/>
                  </a:ext>
                </a:extLst>
              </p:cNvPr>
              <p:cNvPicPr/>
              <p:nvPr/>
            </p:nvPicPr>
            <p:blipFill>
              <a:blip r:embed="rId6" cstate="print"/>
              <a:stretch>
                <a:fillRect/>
              </a:stretch>
            </p:blipFill>
            <p:spPr>
              <a:xfrm>
                <a:off x="288035" y="2319527"/>
                <a:ext cx="9590532" cy="4315967"/>
              </a:xfrm>
              <a:prstGeom prst="rect">
                <a:avLst/>
              </a:prstGeom>
            </p:spPr>
          </p:pic>
          <p:pic>
            <p:nvPicPr>
              <p:cNvPr id="19" name="object 4">
                <a:extLst>
                  <a:ext uri="{FF2B5EF4-FFF2-40B4-BE49-F238E27FC236}">
                    <a16:creationId xmlns:a16="http://schemas.microsoft.com/office/drawing/2014/main" id="{8060627C-913D-5815-8D17-D6E5A32E640F}"/>
                  </a:ext>
                </a:extLst>
              </p:cNvPr>
              <p:cNvPicPr/>
              <p:nvPr/>
            </p:nvPicPr>
            <p:blipFill>
              <a:blip r:embed="rId7" cstate="print"/>
              <a:stretch>
                <a:fillRect/>
              </a:stretch>
            </p:blipFill>
            <p:spPr>
              <a:xfrm>
                <a:off x="450330" y="2534467"/>
                <a:ext cx="9067800" cy="3793235"/>
              </a:xfrm>
              <a:prstGeom prst="rect">
                <a:avLst/>
              </a:prstGeom>
            </p:spPr>
          </p:pic>
        </p:grpSp>
        <p:sp>
          <p:nvSpPr>
            <p:cNvPr id="21" name="object 5">
              <a:extLst>
                <a:ext uri="{FF2B5EF4-FFF2-40B4-BE49-F238E27FC236}">
                  <a16:creationId xmlns:a16="http://schemas.microsoft.com/office/drawing/2014/main" id="{F95B06E9-AB0F-0B4F-9440-D1089C1A887B}"/>
                </a:ext>
              </a:extLst>
            </p:cNvPr>
            <p:cNvSpPr/>
            <p:nvPr/>
          </p:nvSpPr>
          <p:spPr>
            <a:xfrm>
              <a:off x="419100" y="2450592"/>
              <a:ext cx="9144000" cy="3869690"/>
            </a:xfrm>
            <a:custGeom>
              <a:avLst/>
              <a:gdLst/>
              <a:ahLst/>
              <a:cxnLst/>
              <a:rect l="l" t="t" r="r" b="b"/>
              <a:pathLst>
                <a:path w="9144000" h="3869690">
                  <a:moveTo>
                    <a:pt x="0" y="3869435"/>
                  </a:moveTo>
                  <a:lnTo>
                    <a:pt x="9144000" y="3869435"/>
                  </a:lnTo>
                  <a:lnTo>
                    <a:pt x="9144000" y="0"/>
                  </a:lnTo>
                  <a:lnTo>
                    <a:pt x="0" y="0"/>
                  </a:lnTo>
                  <a:lnTo>
                    <a:pt x="0" y="3869435"/>
                  </a:lnTo>
                  <a:close/>
                </a:path>
              </a:pathLst>
            </a:custGeom>
            <a:ln w="76199">
              <a:solidFill>
                <a:srgbClr val="C00000"/>
              </a:solidFill>
            </a:ln>
          </p:spPr>
          <p:txBody>
            <a:bodyPr wrap="square" lIns="0" tIns="0" rIns="0" bIns="0" rtlCol="0"/>
            <a:lstStyle/>
            <a:p>
              <a:endParaRPr/>
            </a:p>
          </p:txBody>
        </p:sp>
      </p:grpSp>
      <p:sp>
        <p:nvSpPr>
          <p:cNvPr id="23" name="object 2">
            <a:extLst>
              <a:ext uri="{FF2B5EF4-FFF2-40B4-BE49-F238E27FC236}">
                <a16:creationId xmlns:a16="http://schemas.microsoft.com/office/drawing/2014/main" id="{D81EAF75-53D2-2BEB-69E7-67B04B92A447}"/>
              </a:ext>
            </a:extLst>
          </p:cNvPr>
          <p:cNvSpPr txBox="1"/>
          <p:nvPr/>
        </p:nvSpPr>
        <p:spPr>
          <a:xfrm>
            <a:off x="2463690" y="1304497"/>
            <a:ext cx="1069340" cy="635000"/>
          </a:xfrm>
          <a:prstGeom prst="rect">
            <a:avLst/>
          </a:prstGeom>
        </p:spPr>
        <p:txBody>
          <a:bodyPr vert="horz" wrap="square" lIns="0" tIns="12065" rIns="0" bIns="0" rtlCol="0">
            <a:spAutoFit/>
          </a:bodyPr>
          <a:lstStyle/>
          <a:p>
            <a:pPr marL="12700">
              <a:lnSpc>
                <a:spcPct val="100000"/>
              </a:lnSpc>
              <a:spcBef>
                <a:spcPts val="95"/>
              </a:spcBef>
            </a:pPr>
            <a:r>
              <a:rPr sz="4000" b="1" spc="-25" dirty="0">
                <a:latin typeface="Arial"/>
                <a:cs typeface="Arial"/>
              </a:rPr>
              <a:t>New</a:t>
            </a:r>
            <a:endParaRPr sz="4000" dirty="0">
              <a:latin typeface="Arial"/>
              <a:cs typeface="Arial"/>
            </a:endParaRPr>
          </a:p>
        </p:txBody>
      </p:sp>
      <p:sp>
        <p:nvSpPr>
          <p:cNvPr id="24" name="object 4">
            <a:extLst>
              <a:ext uri="{FF2B5EF4-FFF2-40B4-BE49-F238E27FC236}">
                <a16:creationId xmlns:a16="http://schemas.microsoft.com/office/drawing/2014/main" id="{F02C924B-7F29-465E-9758-0EAC880C669D}"/>
              </a:ext>
            </a:extLst>
          </p:cNvPr>
          <p:cNvSpPr txBox="1"/>
          <p:nvPr/>
        </p:nvSpPr>
        <p:spPr>
          <a:xfrm>
            <a:off x="2269707" y="4364877"/>
            <a:ext cx="1266825" cy="635000"/>
          </a:xfrm>
          <a:prstGeom prst="rect">
            <a:avLst/>
          </a:prstGeom>
        </p:spPr>
        <p:txBody>
          <a:bodyPr vert="horz" wrap="square" lIns="0" tIns="12065" rIns="0" bIns="0" rtlCol="0">
            <a:spAutoFit/>
          </a:bodyPr>
          <a:lstStyle/>
          <a:p>
            <a:pPr marL="12700">
              <a:lnSpc>
                <a:spcPct val="100000"/>
              </a:lnSpc>
              <a:spcBef>
                <a:spcPts val="95"/>
              </a:spcBef>
            </a:pPr>
            <a:r>
              <a:rPr sz="4000" b="1" spc="-20" dirty="0">
                <a:latin typeface="Arial"/>
                <a:cs typeface="Arial"/>
              </a:rPr>
              <a:t>Used</a:t>
            </a:r>
            <a:endParaRPr sz="4000" dirty="0">
              <a:latin typeface="Arial"/>
              <a:cs typeface="Arial"/>
            </a:endParaRPr>
          </a:p>
        </p:txBody>
      </p:sp>
    </p:spTree>
    <p:extLst>
      <p:ext uri="{BB962C8B-B14F-4D97-AF65-F5344CB8AC3E}">
        <p14:creationId xmlns:p14="http://schemas.microsoft.com/office/powerpoint/2010/main" val="397662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b038e86-bb92-4a5f-a2c8-88e5ad0d9757">
      <UserInfo>
        <DisplayName>Salyers, James Richard CIV USARMY USAG (USA)</DisplayName>
        <AccountId>20</AccountId>
        <AccountType/>
      </UserInfo>
      <UserInfo>
        <DisplayName>Grejda, Thomas E CIV USARMY ID-SUSTAINMENT (USA)</DisplayName>
        <AccountId>39</AccountId>
        <AccountType/>
      </UserInfo>
      <UserInfo>
        <DisplayName>Mcbride, Benjamin H CIV USARMY ID-SUSTAINMENT (USA)</DisplayName>
        <AccountId>52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4A9BBC4247344FB9F58381C4F1596F" ma:contentTypeVersion="7" ma:contentTypeDescription="Create a new document." ma:contentTypeScope="" ma:versionID="958867c66943f6c5a5d31b1be844d6d5">
  <xsd:schema xmlns:xsd="http://www.w3.org/2001/XMLSchema" xmlns:xs="http://www.w3.org/2001/XMLSchema" xmlns:p="http://schemas.microsoft.com/office/2006/metadata/properties" xmlns:ns2="56d0e8f4-ee86-4c07-a9ce-aae499904fb9" xmlns:ns3="8b038e86-bb92-4a5f-a2c8-88e5ad0d9757" targetNamespace="http://schemas.microsoft.com/office/2006/metadata/properties" ma:root="true" ma:fieldsID="9703a245387832428837f504511bd187" ns2:_="" ns3:_="">
    <xsd:import namespace="56d0e8f4-ee86-4c07-a9ce-aae499904fb9"/>
    <xsd:import namespace="8b038e86-bb92-4a5f-a2c8-88e5ad0d97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d0e8f4-ee86-4c07-a9ce-aae499904f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038e86-bb92-4a5f-a2c8-88e5ad0d975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axOccurs="1" ma:index="12"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5115D6-B6EC-4FE8-B2A4-6E1D7CB3D523}">
  <ds:schemaRefs>
    <ds:schemaRef ds:uri="http://schemas.microsoft.com/sharepoint/v3/contenttype/forms"/>
  </ds:schemaRefs>
</ds:datastoreItem>
</file>

<file path=customXml/itemProps2.xml><?xml version="1.0" encoding="utf-8"?>
<ds:datastoreItem xmlns:ds="http://schemas.openxmlformats.org/officeDocument/2006/customXml" ds:itemID="{C97B8497-D830-4E6B-AE20-F1365D646AB5}">
  <ds:schemaRefs>
    <ds:schemaRef ds:uri="56d0e8f4-ee86-4c07-a9ce-aae499904fb9"/>
    <ds:schemaRef ds:uri="8b038e86-bb92-4a5f-a2c8-88e5ad0d97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CC16490-A7BE-4641-8EA6-E012BB082D97}">
  <ds:schemaRefs>
    <ds:schemaRef ds:uri="56d0e8f4-ee86-4c07-a9ce-aae499904fb9"/>
    <ds:schemaRef ds:uri="8b038e86-bb92-4a5f-a2c8-88e5ad0d97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1337</TotalTime>
  <Words>2454</Words>
  <Application>Microsoft Office PowerPoint</Application>
  <PresentationFormat>Widescreen</PresentationFormat>
  <Paragraphs>269</Paragraphs>
  <Slides>28</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 Arial</vt:lpstr>
      <vt:lpstr>Adobe Garamond Pro</vt:lpstr>
      <vt:lpstr>Arial</vt:lpstr>
      <vt:lpstr>Arial Black</vt:lpstr>
      <vt:lpstr>Calibri</vt:lpstr>
      <vt:lpstr>Calibri Light</vt:lpstr>
      <vt:lpstr>Tempus Sans ITC</vt:lpstr>
      <vt:lpstr>US Army</vt:lpstr>
      <vt:lpstr>Office Theme</vt:lpstr>
      <vt:lpstr>Slide Master</vt:lpstr>
      <vt:lpstr>Unexploded Ordnance Awareness Training</vt:lpstr>
      <vt:lpstr>Agenda</vt:lpstr>
      <vt:lpstr>Explosives Safety Education Program</vt:lpstr>
      <vt:lpstr>The 3RS of Explosives Safety</vt:lpstr>
      <vt:lpstr>What are Munitions?</vt:lpstr>
      <vt:lpstr>Some Munitions are Hard to Identify</vt:lpstr>
      <vt:lpstr>Munitions Vary in Appearance </vt:lpstr>
      <vt:lpstr>Artillery Projectile</vt:lpstr>
      <vt:lpstr>Rockets</vt:lpstr>
      <vt:lpstr>Simulators and Practice Munitions</vt:lpstr>
      <vt:lpstr>Souvenir Munitions</vt:lpstr>
      <vt:lpstr>What is Unexploded Ordnance? </vt:lpstr>
      <vt:lpstr>The Danger is Real!</vt:lpstr>
      <vt:lpstr>Brief History of Fort Walker</vt:lpstr>
      <vt:lpstr>Munitions Can be Encountered Anywhere!</vt:lpstr>
      <vt:lpstr>Training and Maneuver Area</vt:lpstr>
      <vt:lpstr>What does Fort Walker do to Help Prevent Munitions Related Incidents?</vt:lpstr>
      <vt:lpstr>Gated Areas and Signage</vt:lpstr>
      <vt:lpstr>Examples of Warning Signs</vt:lpstr>
      <vt:lpstr>Range and Training Area Communications</vt:lpstr>
      <vt:lpstr>Accessing Training Areas, Ranges, and Controlled Access Areas</vt:lpstr>
      <vt:lpstr>Follow the 3Rs of Explosives Safety</vt:lpstr>
      <vt:lpstr>What To Do If You Encounter Munitions </vt:lpstr>
      <vt:lpstr>What To Do If You Encounter Munitions </vt:lpstr>
      <vt:lpstr>What To Do If You Encounter Munitions </vt:lpstr>
      <vt:lpstr>Additional Resources</vt:lpstr>
      <vt:lpstr>Conclusion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Mold Awareness and Reporting</dc:title>
  <dc:subject>;#Mold;#</dc:subject>
  <dc:creator>Thomas</dc:creator>
  <cp:lastModifiedBy>Balog, Nathan H CTR USARMY ID-SUSTAINMENT (USA)</cp:lastModifiedBy>
  <cp:revision>10</cp:revision>
  <dcterms:created xsi:type="dcterms:W3CDTF">2023-04-27T18:58:32Z</dcterms:created>
  <dcterms:modified xsi:type="dcterms:W3CDTF">2023-08-15T11:26:59Z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0x010100AB4A9BBC4247344FB9F58381C4F1596F</vt:lpwstr>
  </property>
</Properties>
</file>